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8" d="100"/>
          <a:sy n="138" d="100"/>
        </p:scale>
        <p:origin x="153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20DB42-7385-4C65-89C8-845A1757ECA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F104933A-7635-410D-812B-8FACF6DAD64A}">
      <dgm:prSet phldrT="[Text]"/>
      <dgm:spPr/>
      <dgm:t>
        <a:bodyPr/>
        <a:lstStyle/>
        <a:p>
          <a:r>
            <a:rPr lang="en-SG" dirty="0"/>
            <a:t>Call API to retrieve then parse the data</a:t>
          </a:r>
        </a:p>
      </dgm:t>
    </dgm:pt>
    <dgm:pt modelId="{D3D0FA69-F741-437C-9241-EFF494440C76}" type="parTrans" cxnId="{ECD2DD74-B5F1-456F-BFF5-DEA0089BE8FD}">
      <dgm:prSet/>
      <dgm:spPr/>
      <dgm:t>
        <a:bodyPr/>
        <a:lstStyle/>
        <a:p>
          <a:endParaRPr lang="en-SG"/>
        </a:p>
      </dgm:t>
    </dgm:pt>
    <dgm:pt modelId="{BF483C9A-14DE-44BF-B9C1-76721B462064}" type="sibTrans" cxnId="{ECD2DD74-B5F1-456F-BFF5-DEA0089BE8FD}">
      <dgm:prSet/>
      <dgm:spPr/>
      <dgm:t>
        <a:bodyPr/>
        <a:lstStyle/>
        <a:p>
          <a:endParaRPr lang="en-SG"/>
        </a:p>
      </dgm:t>
    </dgm:pt>
    <dgm:pt modelId="{953D56DE-0BA0-4E13-AE06-A824B10904C9}">
      <dgm:prSet phldrT="[Text]"/>
      <dgm:spPr/>
      <dgm:t>
        <a:bodyPr/>
        <a:lstStyle/>
        <a:p>
          <a:r>
            <a:rPr lang="en-SG" dirty="0"/>
            <a:t>Filter the data to include only Falcon 9</a:t>
          </a:r>
        </a:p>
      </dgm:t>
    </dgm:pt>
    <dgm:pt modelId="{E65A1AAD-1C21-4A97-A51C-678166183AF1}" type="parTrans" cxnId="{98A666B5-7ACF-49E6-9998-9A8602779E03}">
      <dgm:prSet/>
      <dgm:spPr/>
      <dgm:t>
        <a:bodyPr/>
        <a:lstStyle/>
        <a:p>
          <a:endParaRPr lang="en-SG"/>
        </a:p>
      </dgm:t>
    </dgm:pt>
    <dgm:pt modelId="{F8995A6D-E703-4A02-8A2A-EC34E43C47AD}" type="sibTrans" cxnId="{98A666B5-7ACF-49E6-9998-9A8602779E03}">
      <dgm:prSet/>
      <dgm:spPr/>
      <dgm:t>
        <a:bodyPr/>
        <a:lstStyle/>
        <a:p>
          <a:endParaRPr lang="en-SG"/>
        </a:p>
      </dgm:t>
    </dgm:pt>
    <dgm:pt modelId="{42BADF4D-2BEE-4636-ADB6-9DB2DB722912}">
      <dgm:prSet phldrT="[Text]"/>
      <dgm:spPr/>
      <dgm:t>
        <a:bodyPr/>
        <a:lstStyle/>
        <a:p>
          <a:r>
            <a:rPr lang="en-SG" dirty="0"/>
            <a:t>Dealing with the missing values</a:t>
          </a:r>
        </a:p>
      </dgm:t>
    </dgm:pt>
    <dgm:pt modelId="{4282C1D8-F15E-4775-8880-941E3563CA94}" type="parTrans" cxnId="{8B404071-CA2E-4B8B-8C9F-01BF571EF37E}">
      <dgm:prSet/>
      <dgm:spPr/>
      <dgm:t>
        <a:bodyPr/>
        <a:lstStyle/>
        <a:p>
          <a:endParaRPr lang="en-SG"/>
        </a:p>
      </dgm:t>
    </dgm:pt>
    <dgm:pt modelId="{7C6244F5-232A-46CB-B057-69CFEBB59FB3}" type="sibTrans" cxnId="{8B404071-CA2E-4B8B-8C9F-01BF571EF37E}">
      <dgm:prSet/>
      <dgm:spPr/>
      <dgm:t>
        <a:bodyPr/>
        <a:lstStyle/>
        <a:p>
          <a:endParaRPr lang="en-SG"/>
        </a:p>
      </dgm:t>
    </dgm:pt>
    <dgm:pt modelId="{15A1CB87-4DCD-438E-8D22-34A231CC9DAD}" type="pres">
      <dgm:prSet presAssocID="{9B20DB42-7385-4C65-89C8-845A1757ECAC}" presName="diagram" presStyleCnt="0">
        <dgm:presLayoutVars>
          <dgm:dir/>
          <dgm:resizeHandles/>
        </dgm:presLayoutVars>
      </dgm:prSet>
      <dgm:spPr/>
    </dgm:pt>
    <dgm:pt modelId="{5EB09F85-4C44-41DF-BE83-659A2B7BC018}" type="pres">
      <dgm:prSet presAssocID="{F104933A-7635-410D-812B-8FACF6DAD64A}" presName="firstNode" presStyleLbl="node1" presStyleIdx="0" presStyleCnt="3">
        <dgm:presLayoutVars>
          <dgm:bulletEnabled val="1"/>
        </dgm:presLayoutVars>
      </dgm:prSet>
      <dgm:spPr/>
    </dgm:pt>
    <dgm:pt modelId="{85970646-7DCD-41F8-969E-2336D7DFF312}" type="pres">
      <dgm:prSet presAssocID="{BF483C9A-14DE-44BF-B9C1-76721B462064}" presName="sibTrans" presStyleLbl="sibTrans2D1" presStyleIdx="0" presStyleCnt="2"/>
      <dgm:spPr/>
    </dgm:pt>
    <dgm:pt modelId="{CE17D8CC-7140-4D5E-B75E-67183B5607CE}" type="pres">
      <dgm:prSet presAssocID="{953D56DE-0BA0-4E13-AE06-A824B10904C9}" presName="middleNode" presStyleCnt="0"/>
      <dgm:spPr/>
    </dgm:pt>
    <dgm:pt modelId="{783FFB0C-515A-4FEC-B39D-42C28FC4E75F}" type="pres">
      <dgm:prSet presAssocID="{953D56DE-0BA0-4E13-AE06-A824B10904C9}" presName="padding" presStyleLbl="node1" presStyleIdx="0" presStyleCnt="3"/>
      <dgm:spPr/>
    </dgm:pt>
    <dgm:pt modelId="{54255A3F-3E03-481E-8FD6-9DD8D5581279}" type="pres">
      <dgm:prSet presAssocID="{953D56DE-0BA0-4E13-AE06-A824B10904C9}" presName="shape" presStyleLbl="node1" presStyleIdx="1" presStyleCnt="3">
        <dgm:presLayoutVars>
          <dgm:bulletEnabled val="1"/>
        </dgm:presLayoutVars>
      </dgm:prSet>
      <dgm:spPr/>
    </dgm:pt>
    <dgm:pt modelId="{A2591915-952D-4005-9295-FED5AF595562}" type="pres">
      <dgm:prSet presAssocID="{F8995A6D-E703-4A02-8A2A-EC34E43C47AD}" presName="sibTrans" presStyleLbl="sibTrans2D1" presStyleIdx="1" presStyleCnt="2"/>
      <dgm:spPr/>
    </dgm:pt>
    <dgm:pt modelId="{B209044D-89A7-49C1-89ED-C9002A33DD9E}" type="pres">
      <dgm:prSet presAssocID="{42BADF4D-2BEE-4636-ADB6-9DB2DB722912}" presName="lastNode" presStyleLbl="node1" presStyleIdx="2" presStyleCnt="3">
        <dgm:presLayoutVars>
          <dgm:bulletEnabled val="1"/>
        </dgm:presLayoutVars>
      </dgm:prSet>
      <dgm:spPr/>
    </dgm:pt>
  </dgm:ptLst>
  <dgm:cxnLst>
    <dgm:cxn modelId="{9DB83E26-8D1D-47E8-8604-090FDF5E983B}" type="presOf" srcId="{42BADF4D-2BEE-4636-ADB6-9DB2DB722912}" destId="{B209044D-89A7-49C1-89ED-C9002A33DD9E}" srcOrd="0" destOrd="0" presId="urn:microsoft.com/office/officeart/2005/8/layout/bProcess2"/>
    <dgm:cxn modelId="{3F60322E-7780-45A8-BC9F-3D1C5BAB7AE2}" type="presOf" srcId="{BF483C9A-14DE-44BF-B9C1-76721B462064}" destId="{85970646-7DCD-41F8-969E-2336D7DFF312}" srcOrd="0" destOrd="0" presId="urn:microsoft.com/office/officeart/2005/8/layout/bProcess2"/>
    <dgm:cxn modelId="{8B404071-CA2E-4B8B-8C9F-01BF571EF37E}" srcId="{9B20DB42-7385-4C65-89C8-845A1757ECAC}" destId="{42BADF4D-2BEE-4636-ADB6-9DB2DB722912}" srcOrd="2" destOrd="0" parTransId="{4282C1D8-F15E-4775-8880-941E3563CA94}" sibTransId="{7C6244F5-232A-46CB-B057-69CFEBB59FB3}"/>
    <dgm:cxn modelId="{ECD2DD74-B5F1-456F-BFF5-DEA0089BE8FD}" srcId="{9B20DB42-7385-4C65-89C8-845A1757ECAC}" destId="{F104933A-7635-410D-812B-8FACF6DAD64A}" srcOrd="0" destOrd="0" parTransId="{D3D0FA69-F741-437C-9241-EFF494440C76}" sibTransId="{BF483C9A-14DE-44BF-B9C1-76721B462064}"/>
    <dgm:cxn modelId="{98A666B5-7ACF-49E6-9998-9A8602779E03}" srcId="{9B20DB42-7385-4C65-89C8-845A1757ECAC}" destId="{953D56DE-0BA0-4E13-AE06-A824B10904C9}" srcOrd="1" destOrd="0" parTransId="{E65A1AAD-1C21-4A97-A51C-678166183AF1}" sibTransId="{F8995A6D-E703-4A02-8A2A-EC34E43C47AD}"/>
    <dgm:cxn modelId="{308D3FDA-AD79-488A-84A0-43C90D16092A}" type="presOf" srcId="{F8995A6D-E703-4A02-8A2A-EC34E43C47AD}" destId="{A2591915-952D-4005-9295-FED5AF595562}" srcOrd="0" destOrd="0" presId="urn:microsoft.com/office/officeart/2005/8/layout/bProcess2"/>
    <dgm:cxn modelId="{FFF400EF-16F5-408D-8CD5-891904C007C0}" type="presOf" srcId="{9B20DB42-7385-4C65-89C8-845A1757ECAC}" destId="{15A1CB87-4DCD-438E-8D22-34A231CC9DAD}" srcOrd="0" destOrd="0" presId="urn:microsoft.com/office/officeart/2005/8/layout/bProcess2"/>
    <dgm:cxn modelId="{B7182EF5-5938-47F3-8089-0EE74D928713}" type="presOf" srcId="{F104933A-7635-410D-812B-8FACF6DAD64A}" destId="{5EB09F85-4C44-41DF-BE83-659A2B7BC018}" srcOrd="0" destOrd="0" presId="urn:microsoft.com/office/officeart/2005/8/layout/bProcess2"/>
    <dgm:cxn modelId="{48F6EDFF-B86E-48C4-898B-818BF0DD15EE}" type="presOf" srcId="{953D56DE-0BA0-4E13-AE06-A824B10904C9}" destId="{54255A3F-3E03-481E-8FD6-9DD8D5581279}" srcOrd="0" destOrd="0" presId="urn:microsoft.com/office/officeart/2005/8/layout/bProcess2"/>
    <dgm:cxn modelId="{F8319364-4FCE-4316-A2CE-4D61861C8727}" type="presParOf" srcId="{15A1CB87-4DCD-438E-8D22-34A231CC9DAD}" destId="{5EB09F85-4C44-41DF-BE83-659A2B7BC018}" srcOrd="0" destOrd="0" presId="urn:microsoft.com/office/officeart/2005/8/layout/bProcess2"/>
    <dgm:cxn modelId="{EA653F7F-726C-4C9D-886B-A68287C09553}" type="presParOf" srcId="{15A1CB87-4DCD-438E-8D22-34A231CC9DAD}" destId="{85970646-7DCD-41F8-969E-2336D7DFF312}" srcOrd="1" destOrd="0" presId="urn:microsoft.com/office/officeart/2005/8/layout/bProcess2"/>
    <dgm:cxn modelId="{1D75A8D0-F5AF-4E15-AA47-0511FF259B68}" type="presParOf" srcId="{15A1CB87-4DCD-438E-8D22-34A231CC9DAD}" destId="{CE17D8CC-7140-4D5E-B75E-67183B5607CE}" srcOrd="2" destOrd="0" presId="urn:microsoft.com/office/officeart/2005/8/layout/bProcess2"/>
    <dgm:cxn modelId="{6F95D662-D460-40A8-B494-5C5F44538FAE}" type="presParOf" srcId="{CE17D8CC-7140-4D5E-B75E-67183B5607CE}" destId="{783FFB0C-515A-4FEC-B39D-42C28FC4E75F}" srcOrd="0" destOrd="0" presId="urn:microsoft.com/office/officeart/2005/8/layout/bProcess2"/>
    <dgm:cxn modelId="{EDD08C76-90D4-46FF-AD17-A78BADA2FE5D}" type="presParOf" srcId="{CE17D8CC-7140-4D5E-B75E-67183B5607CE}" destId="{54255A3F-3E03-481E-8FD6-9DD8D5581279}" srcOrd="1" destOrd="0" presId="urn:microsoft.com/office/officeart/2005/8/layout/bProcess2"/>
    <dgm:cxn modelId="{39771C9C-EE2C-40F7-8A76-DB9352C4794C}" type="presParOf" srcId="{15A1CB87-4DCD-438E-8D22-34A231CC9DAD}" destId="{A2591915-952D-4005-9295-FED5AF595562}" srcOrd="3" destOrd="0" presId="urn:microsoft.com/office/officeart/2005/8/layout/bProcess2"/>
    <dgm:cxn modelId="{6E9C4FDD-445F-4F5D-A655-8DC8BB9E1F77}" type="presParOf" srcId="{15A1CB87-4DCD-438E-8D22-34A231CC9DAD}" destId="{B209044D-89A7-49C1-89ED-C9002A33DD9E}" srcOrd="4"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20DB42-7385-4C65-89C8-845A1757ECA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F104933A-7635-410D-812B-8FACF6DAD64A}">
      <dgm:prSet phldrT="[Text]"/>
      <dgm:spPr/>
      <dgm:t>
        <a:bodyPr/>
        <a:lstStyle/>
        <a:p>
          <a:r>
            <a:rPr lang="en-SG" dirty="0"/>
            <a:t>Retrieve the wiki page content using </a:t>
          </a:r>
          <a:r>
            <a:rPr lang="en-SG" dirty="0" err="1"/>
            <a:t>beautifulsoup</a:t>
          </a:r>
          <a:endParaRPr lang="en-SG" dirty="0"/>
        </a:p>
      </dgm:t>
    </dgm:pt>
    <dgm:pt modelId="{D3D0FA69-F741-437C-9241-EFF494440C76}" type="parTrans" cxnId="{ECD2DD74-B5F1-456F-BFF5-DEA0089BE8FD}">
      <dgm:prSet/>
      <dgm:spPr/>
      <dgm:t>
        <a:bodyPr/>
        <a:lstStyle/>
        <a:p>
          <a:endParaRPr lang="en-SG"/>
        </a:p>
      </dgm:t>
    </dgm:pt>
    <dgm:pt modelId="{BF483C9A-14DE-44BF-B9C1-76721B462064}" type="sibTrans" cxnId="{ECD2DD74-B5F1-456F-BFF5-DEA0089BE8FD}">
      <dgm:prSet/>
      <dgm:spPr/>
      <dgm:t>
        <a:bodyPr/>
        <a:lstStyle/>
        <a:p>
          <a:endParaRPr lang="en-SG"/>
        </a:p>
      </dgm:t>
    </dgm:pt>
    <dgm:pt modelId="{42BADF4D-2BEE-4636-ADB6-9DB2DB722912}">
      <dgm:prSet phldrT="[Text]"/>
      <dgm:spPr/>
      <dgm:t>
        <a:bodyPr/>
        <a:lstStyle/>
        <a:p>
          <a:r>
            <a:rPr lang="en-SG" dirty="0"/>
            <a:t>Extract the relevant header &amp; values using the respective HTML tags</a:t>
          </a:r>
        </a:p>
      </dgm:t>
    </dgm:pt>
    <dgm:pt modelId="{4282C1D8-F15E-4775-8880-941E3563CA94}" type="parTrans" cxnId="{8B404071-CA2E-4B8B-8C9F-01BF571EF37E}">
      <dgm:prSet/>
      <dgm:spPr/>
      <dgm:t>
        <a:bodyPr/>
        <a:lstStyle/>
        <a:p>
          <a:endParaRPr lang="en-SG"/>
        </a:p>
      </dgm:t>
    </dgm:pt>
    <dgm:pt modelId="{7C6244F5-232A-46CB-B057-69CFEBB59FB3}" type="sibTrans" cxnId="{8B404071-CA2E-4B8B-8C9F-01BF571EF37E}">
      <dgm:prSet/>
      <dgm:spPr/>
      <dgm:t>
        <a:bodyPr/>
        <a:lstStyle/>
        <a:p>
          <a:endParaRPr lang="en-SG"/>
        </a:p>
      </dgm:t>
    </dgm:pt>
    <dgm:pt modelId="{B811B460-B423-4EE1-B9C9-F0A85933640F}">
      <dgm:prSet phldrT="[Text]"/>
      <dgm:spPr/>
      <dgm:t>
        <a:bodyPr/>
        <a:lstStyle/>
        <a:p>
          <a:r>
            <a:rPr lang="en-SG" dirty="0"/>
            <a:t>Joined the extracted data into a </a:t>
          </a:r>
          <a:r>
            <a:rPr lang="en-SG" dirty="0" err="1"/>
            <a:t>Dataframe</a:t>
          </a:r>
          <a:endParaRPr lang="en-SG" dirty="0"/>
        </a:p>
      </dgm:t>
    </dgm:pt>
    <dgm:pt modelId="{EBDC228A-809A-4483-9CC8-66556B09B9B7}" type="parTrans" cxnId="{1FE2B2ED-660B-417E-9A19-0B82246ED8ED}">
      <dgm:prSet/>
      <dgm:spPr/>
      <dgm:t>
        <a:bodyPr/>
        <a:lstStyle/>
        <a:p>
          <a:endParaRPr lang="en-SG"/>
        </a:p>
      </dgm:t>
    </dgm:pt>
    <dgm:pt modelId="{D83EBD22-9928-4CB5-B3BD-EF22E39B37AB}" type="sibTrans" cxnId="{1FE2B2ED-660B-417E-9A19-0B82246ED8ED}">
      <dgm:prSet/>
      <dgm:spPr/>
      <dgm:t>
        <a:bodyPr/>
        <a:lstStyle/>
        <a:p>
          <a:endParaRPr lang="en-SG"/>
        </a:p>
      </dgm:t>
    </dgm:pt>
    <dgm:pt modelId="{15A1CB87-4DCD-438E-8D22-34A231CC9DAD}" type="pres">
      <dgm:prSet presAssocID="{9B20DB42-7385-4C65-89C8-845A1757ECAC}" presName="diagram" presStyleCnt="0">
        <dgm:presLayoutVars>
          <dgm:dir/>
          <dgm:resizeHandles/>
        </dgm:presLayoutVars>
      </dgm:prSet>
      <dgm:spPr/>
    </dgm:pt>
    <dgm:pt modelId="{5EB09F85-4C44-41DF-BE83-659A2B7BC018}" type="pres">
      <dgm:prSet presAssocID="{F104933A-7635-410D-812B-8FACF6DAD64A}" presName="firstNode" presStyleLbl="node1" presStyleIdx="0" presStyleCnt="3">
        <dgm:presLayoutVars>
          <dgm:bulletEnabled val="1"/>
        </dgm:presLayoutVars>
      </dgm:prSet>
      <dgm:spPr/>
    </dgm:pt>
    <dgm:pt modelId="{85970646-7DCD-41F8-969E-2336D7DFF312}" type="pres">
      <dgm:prSet presAssocID="{BF483C9A-14DE-44BF-B9C1-76721B462064}" presName="sibTrans" presStyleLbl="sibTrans2D1" presStyleIdx="0" presStyleCnt="2"/>
      <dgm:spPr/>
    </dgm:pt>
    <dgm:pt modelId="{2EF20E9A-0997-4561-8F75-CEA27890ECFA}" type="pres">
      <dgm:prSet presAssocID="{42BADF4D-2BEE-4636-ADB6-9DB2DB722912}" presName="middleNode" presStyleCnt="0"/>
      <dgm:spPr/>
    </dgm:pt>
    <dgm:pt modelId="{DF2C03B3-36F5-4A00-BB04-D7678A4999DE}" type="pres">
      <dgm:prSet presAssocID="{42BADF4D-2BEE-4636-ADB6-9DB2DB722912}" presName="padding" presStyleLbl="node1" presStyleIdx="0" presStyleCnt="3"/>
      <dgm:spPr/>
    </dgm:pt>
    <dgm:pt modelId="{E5E82623-868C-4C21-A9D8-E1F54DD70319}" type="pres">
      <dgm:prSet presAssocID="{42BADF4D-2BEE-4636-ADB6-9DB2DB722912}" presName="shape" presStyleLbl="node1" presStyleIdx="1" presStyleCnt="3">
        <dgm:presLayoutVars>
          <dgm:bulletEnabled val="1"/>
        </dgm:presLayoutVars>
      </dgm:prSet>
      <dgm:spPr/>
    </dgm:pt>
    <dgm:pt modelId="{07B7D84F-5801-4929-AA27-DA71610D92CC}" type="pres">
      <dgm:prSet presAssocID="{7C6244F5-232A-46CB-B057-69CFEBB59FB3}" presName="sibTrans" presStyleLbl="sibTrans2D1" presStyleIdx="1" presStyleCnt="2"/>
      <dgm:spPr/>
    </dgm:pt>
    <dgm:pt modelId="{A23E5CF0-A76A-43F0-B1E1-F8547D969F92}" type="pres">
      <dgm:prSet presAssocID="{B811B460-B423-4EE1-B9C9-F0A85933640F}" presName="lastNode" presStyleLbl="node1" presStyleIdx="2" presStyleCnt="3">
        <dgm:presLayoutVars>
          <dgm:bulletEnabled val="1"/>
        </dgm:presLayoutVars>
      </dgm:prSet>
      <dgm:spPr/>
    </dgm:pt>
  </dgm:ptLst>
  <dgm:cxnLst>
    <dgm:cxn modelId="{3F60322E-7780-45A8-BC9F-3D1C5BAB7AE2}" type="presOf" srcId="{BF483C9A-14DE-44BF-B9C1-76721B462064}" destId="{85970646-7DCD-41F8-969E-2336D7DFF312}" srcOrd="0" destOrd="0" presId="urn:microsoft.com/office/officeart/2005/8/layout/bProcess2"/>
    <dgm:cxn modelId="{8B404071-CA2E-4B8B-8C9F-01BF571EF37E}" srcId="{9B20DB42-7385-4C65-89C8-845A1757ECAC}" destId="{42BADF4D-2BEE-4636-ADB6-9DB2DB722912}" srcOrd="1" destOrd="0" parTransId="{4282C1D8-F15E-4775-8880-941E3563CA94}" sibTransId="{7C6244F5-232A-46CB-B057-69CFEBB59FB3}"/>
    <dgm:cxn modelId="{ECD2DD74-B5F1-456F-BFF5-DEA0089BE8FD}" srcId="{9B20DB42-7385-4C65-89C8-845A1757ECAC}" destId="{F104933A-7635-410D-812B-8FACF6DAD64A}" srcOrd="0" destOrd="0" parTransId="{D3D0FA69-F741-437C-9241-EFF494440C76}" sibTransId="{BF483C9A-14DE-44BF-B9C1-76721B462064}"/>
    <dgm:cxn modelId="{F99DA4D2-7CFD-45BB-AD63-6D4459FE477D}" type="presOf" srcId="{B811B460-B423-4EE1-B9C9-F0A85933640F}" destId="{A23E5CF0-A76A-43F0-B1E1-F8547D969F92}" srcOrd="0" destOrd="0" presId="urn:microsoft.com/office/officeart/2005/8/layout/bProcess2"/>
    <dgm:cxn modelId="{F359E6E8-596F-4E54-BB60-5558B14BF98E}" type="presOf" srcId="{7C6244F5-232A-46CB-B057-69CFEBB59FB3}" destId="{07B7D84F-5801-4929-AA27-DA71610D92CC}" srcOrd="0" destOrd="0" presId="urn:microsoft.com/office/officeart/2005/8/layout/bProcess2"/>
    <dgm:cxn modelId="{1FE2B2ED-660B-417E-9A19-0B82246ED8ED}" srcId="{9B20DB42-7385-4C65-89C8-845A1757ECAC}" destId="{B811B460-B423-4EE1-B9C9-F0A85933640F}" srcOrd="2" destOrd="0" parTransId="{EBDC228A-809A-4483-9CC8-66556B09B9B7}" sibTransId="{D83EBD22-9928-4CB5-B3BD-EF22E39B37AB}"/>
    <dgm:cxn modelId="{FFF400EF-16F5-408D-8CD5-891904C007C0}" type="presOf" srcId="{9B20DB42-7385-4C65-89C8-845A1757ECAC}" destId="{15A1CB87-4DCD-438E-8D22-34A231CC9DAD}" srcOrd="0" destOrd="0" presId="urn:microsoft.com/office/officeart/2005/8/layout/bProcess2"/>
    <dgm:cxn modelId="{E97A6AF2-B8D2-4210-8392-551A1C97E3DE}" type="presOf" srcId="{42BADF4D-2BEE-4636-ADB6-9DB2DB722912}" destId="{E5E82623-868C-4C21-A9D8-E1F54DD70319}" srcOrd="0" destOrd="0" presId="urn:microsoft.com/office/officeart/2005/8/layout/bProcess2"/>
    <dgm:cxn modelId="{B7182EF5-5938-47F3-8089-0EE74D928713}" type="presOf" srcId="{F104933A-7635-410D-812B-8FACF6DAD64A}" destId="{5EB09F85-4C44-41DF-BE83-659A2B7BC018}" srcOrd="0" destOrd="0" presId="urn:microsoft.com/office/officeart/2005/8/layout/bProcess2"/>
    <dgm:cxn modelId="{F8319364-4FCE-4316-A2CE-4D61861C8727}" type="presParOf" srcId="{15A1CB87-4DCD-438E-8D22-34A231CC9DAD}" destId="{5EB09F85-4C44-41DF-BE83-659A2B7BC018}" srcOrd="0" destOrd="0" presId="urn:microsoft.com/office/officeart/2005/8/layout/bProcess2"/>
    <dgm:cxn modelId="{EA653F7F-726C-4C9D-886B-A68287C09553}" type="presParOf" srcId="{15A1CB87-4DCD-438E-8D22-34A231CC9DAD}" destId="{85970646-7DCD-41F8-969E-2336D7DFF312}" srcOrd="1" destOrd="0" presId="urn:microsoft.com/office/officeart/2005/8/layout/bProcess2"/>
    <dgm:cxn modelId="{0A4E20E0-EEBD-4CEC-B5B7-9D2304FE2DD8}" type="presParOf" srcId="{15A1CB87-4DCD-438E-8D22-34A231CC9DAD}" destId="{2EF20E9A-0997-4561-8F75-CEA27890ECFA}" srcOrd="2" destOrd="0" presId="urn:microsoft.com/office/officeart/2005/8/layout/bProcess2"/>
    <dgm:cxn modelId="{05388392-821A-42F0-9FD1-F90C1F6DF201}" type="presParOf" srcId="{2EF20E9A-0997-4561-8F75-CEA27890ECFA}" destId="{DF2C03B3-36F5-4A00-BB04-D7678A4999DE}" srcOrd="0" destOrd="0" presId="urn:microsoft.com/office/officeart/2005/8/layout/bProcess2"/>
    <dgm:cxn modelId="{F17D92FF-794B-40CF-AA53-9A037677FA1C}" type="presParOf" srcId="{2EF20E9A-0997-4561-8F75-CEA27890ECFA}" destId="{E5E82623-868C-4C21-A9D8-E1F54DD70319}" srcOrd="1" destOrd="0" presId="urn:microsoft.com/office/officeart/2005/8/layout/bProcess2"/>
    <dgm:cxn modelId="{204B61CC-C4BE-435F-9B3B-FCE07C410346}" type="presParOf" srcId="{15A1CB87-4DCD-438E-8D22-34A231CC9DAD}" destId="{07B7D84F-5801-4929-AA27-DA71610D92CC}" srcOrd="3" destOrd="0" presId="urn:microsoft.com/office/officeart/2005/8/layout/bProcess2"/>
    <dgm:cxn modelId="{A7479ABB-B53C-4BCE-9AC5-1652E1684025}" type="presParOf" srcId="{15A1CB87-4DCD-438E-8D22-34A231CC9DAD}" destId="{A23E5CF0-A76A-43F0-B1E1-F8547D969F92}" srcOrd="4"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BEF542-1ADA-4A54-8F38-2F0FA5FD5283}"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4DDD2E34-C961-49BA-89AE-5B03B4D1FEE1}">
      <dgm:prSet phldrT="[Text]"/>
      <dgm:spPr/>
      <dgm:t>
        <a:bodyPr/>
        <a:lstStyle/>
        <a:p>
          <a:r>
            <a:rPr lang="en-SG" dirty="0"/>
            <a:t>Load the csv file into Pandas </a:t>
          </a:r>
          <a:r>
            <a:rPr lang="en-SG" dirty="0" err="1"/>
            <a:t>DataFrame</a:t>
          </a:r>
          <a:endParaRPr lang="en-SG" dirty="0"/>
        </a:p>
      </dgm:t>
    </dgm:pt>
    <dgm:pt modelId="{AC05CF76-6E2A-4125-808C-FF7BF98F9C86}" type="parTrans" cxnId="{217E451A-49A6-4075-830E-C5A3362AE985}">
      <dgm:prSet/>
      <dgm:spPr/>
      <dgm:t>
        <a:bodyPr/>
        <a:lstStyle/>
        <a:p>
          <a:endParaRPr lang="en-SG"/>
        </a:p>
      </dgm:t>
    </dgm:pt>
    <dgm:pt modelId="{781D34A8-29E2-45C4-B5DD-DB50C2738181}" type="sibTrans" cxnId="{217E451A-49A6-4075-830E-C5A3362AE985}">
      <dgm:prSet/>
      <dgm:spPr/>
      <dgm:t>
        <a:bodyPr/>
        <a:lstStyle/>
        <a:p>
          <a:endParaRPr lang="en-SG"/>
        </a:p>
      </dgm:t>
    </dgm:pt>
    <dgm:pt modelId="{F7EDA507-E8EA-4AC5-AAA7-09BD54EC216A}">
      <dgm:prSet phldrT="[Text]"/>
      <dgm:spPr/>
      <dgm:t>
        <a:bodyPr/>
        <a:lstStyle/>
        <a:p>
          <a:r>
            <a:rPr lang="en-SG" dirty="0"/>
            <a:t>Verify if there is null or missing values.</a:t>
          </a:r>
        </a:p>
      </dgm:t>
    </dgm:pt>
    <dgm:pt modelId="{5FD8C3E4-157C-4427-802B-BE435640A5F3}" type="parTrans" cxnId="{CCA5862B-AB0A-40BE-A9EF-01D0C9B5EE94}">
      <dgm:prSet/>
      <dgm:spPr/>
      <dgm:t>
        <a:bodyPr/>
        <a:lstStyle/>
        <a:p>
          <a:endParaRPr lang="en-SG"/>
        </a:p>
      </dgm:t>
    </dgm:pt>
    <dgm:pt modelId="{37C0287D-4D33-4CFA-B72A-0ED256ACA704}" type="sibTrans" cxnId="{CCA5862B-AB0A-40BE-A9EF-01D0C9B5EE94}">
      <dgm:prSet/>
      <dgm:spPr/>
      <dgm:t>
        <a:bodyPr/>
        <a:lstStyle/>
        <a:p>
          <a:endParaRPr lang="en-SG"/>
        </a:p>
      </dgm:t>
    </dgm:pt>
    <dgm:pt modelId="{19730833-4783-4244-A9BC-A1D48FDEC94C}">
      <dgm:prSet phldrT="[Text]"/>
      <dgm:spPr/>
      <dgm:t>
        <a:bodyPr/>
        <a:lstStyle/>
        <a:p>
          <a:r>
            <a:rPr lang="en-SG" b="0" i="0" dirty="0"/>
            <a:t>Identify which columns are numerical and categorical</a:t>
          </a:r>
          <a:endParaRPr lang="en-SG" dirty="0"/>
        </a:p>
      </dgm:t>
    </dgm:pt>
    <dgm:pt modelId="{4C334765-DDC3-4AD3-ABF1-9BAF4A802191}" type="parTrans" cxnId="{008DD44D-4B21-4EBA-B78C-890B8C90F070}">
      <dgm:prSet/>
      <dgm:spPr/>
      <dgm:t>
        <a:bodyPr/>
        <a:lstStyle/>
        <a:p>
          <a:endParaRPr lang="en-SG"/>
        </a:p>
      </dgm:t>
    </dgm:pt>
    <dgm:pt modelId="{1C91A877-4F7B-4D5B-8BD8-6EF6EA634187}" type="sibTrans" cxnId="{008DD44D-4B21-4EBA-B78C-890B8C90F070}">
      <dgm:prSet/>
      <dgm:spPr/>
      <dgm:t>
        <a:bodyPr/>
        <a:lstStyle/>
        <a:p>
          <a:endParaRPr lang="en-SG"/>
        </a:p>
      </dgm:t>
    </dgm:pt>
    <dgm:pt modelId="{D187C992-2F9E-49D4-8617-2599F545C71C}">
      <dgm:prSet phldrT="[Text]"/>
      <dgm:spPr/>
      <dgm:t>
        <a:bodyPr/>
        <a:lstStyle/>
        <a:p>
          <a:r>
            <a:rPr lang="en-SG" b="0" i="0" dirty="0"/>
            <a:t>Calculate the key figures for each category</a:t>
          </a:r>
          <a:endParaRPr lang="en-SG" b="0" dirty="0"/>
        </a:p>
      </dgm:t>
    </dgm:pt>
    <dgm:pt modelId="{4142E7BF-2E65-47F8-B0B0-74FDE159C2AD}" type="parTrans" cxnId="{5A894EB4-C2CF-4BD4-8219-6231C92AF57E}">
      <dgm:prSet/>
      <dgm:spPr/>
      <dgm:t>
        <a:bodyPr/>
        <a:lstStyle/>
        <a:p>
          <a:endParaRPr lang="en-SG"/>
        </a:p>
      </dgm:t>
    </dgm:pt>
    <dgm:pt modelId="{8320D5D8-27A5-48FF-9459-BFA896BD380A}" type="sibTrans" cxnId="{5A894EB4-C2CF-4BD4-8219-6231C92AF57E}">
      <dgm:prSet/>
      <dgm:spPr/>
      <dgm:t>
        <a:bodyPr/>
        <a:lstStyle/>
        <a:p>
          <a:endParaRPr lang="en-SG"/>
        </a:p>
      </dgm:t>
    </dgm:pt>
    <dgm:pt modelId="{05178B54-7C73-4EF6-B22D-D6648F9CFF26}">
      <dgm:prSet phldrT="[Text]"/>
      <dgm:spPr/>
      <dgm:t>
        <a:bodyPr/>
        <a:lstStyle/>
        <a:p>
          <a:r>
            <a:rPr lang="en-SG" dirty="0"/>
            <a:t>Create new column that use numeric to represent the success or fail of an launch</a:t>
          </a:r>
        </a:p>
      </dgm:t>
    </dgm:pt>
    <dgm:pt modelId="{56E238AF-6335-450A-B0C6-FE046A042C83}" type="parTrans" cxnId="{6715D281-F5D7-4CA8-B054-F2D01987678E}">
      <dgm:prSet/>
      <dgm:spPr/>
      <dgm:t>
        <a:bodyPr/>
        <a:lstStyle/>
        <a:p>
          <a:endParaRPr lang="en-SG"/>
        </a:p>
      </dgm:t>
    </dgm:pt>
    <dgm:pt modelId="{0D8FD9B7-168C-4830-A4DE-2ACDA9F164CB}" type="sibTrans" cxnId="{6715D281-F5D7-4CA8-B054-F2D01987678E}">
      <dgm:prSet/>
      <dgm:spPr/>
      <dgm:t>
        <a:bodyPr/>
        <a:lstStyle/>
        <a:p>
          <a:endParaRPr lang="en-SG"/>
        </a:p>
      </dgm:t>
    </dgm:pt>
    <dgm:pt modelId="{535E1EBA-7553-447D-BCFC-11C5A4F428F6}" type="pres">
      <dgm:prSet presAssocID="{12BEF542-1ADA-4A54-8F38-2F0FA5FD5283}" presName="diagram" presStyleCnt="0">
        <dgm:presLayoutVars>
          <dgm:dir/>
          <dgm:resizeHandles/>
        </dgm:presLayoutVars>
      </dgm:prSet>
      <dgm:spPr/>
    </dgm:pt>
    <dgm:pt modelId="{7E5BF0E8-51C0-4589-AEB9-441ADAF60CAE}" type="pres">
      <dgm:prSet presAssocID="{4DDD2E34-C961-49BA-89AE-5B03B4D1FEE1}" presName="firstNode" presStyleLbl="node1" presStyleIdx="0" presStyleCnt="5">
        <dgm:presLayoutVars>
          <dgm:bulletEnabled val="1"/>
        </dgm:presLayoutVars>
      </dgm:prSet>
      <dgm:spPr/>
    </dgm:pt>
    <dgm:pt modelId="{66D8C511-2619-43B7-B446-9B9E0A793C1D}" type="pres">
      <dgm:prSet presAssocID="{781D34A8-29E2-45C4-B5DD-DB50C2738181}" presName="sibTrans" presStyleLbl="sibTrans2D1" presStyleIdx="0" presStyleCnt="4"/>
      <dgm:spPr/>
    </dgm:pt>
    <dgm:pt modelId="{75C4032E-1706-4A89-8D56-3E267D554D4F}" type="pres">
      <dgm:prSet presAssocID="{F7EDA507-E8EA-4AC5-AAA7-09BD54EC216A}" presName="middleNode" presStyleCnt="0"/>
      <dgm:spPr/>
    </dgm:pt>
    <dgm:pt modelId="{D091F665-16F7-4E83-901F-5FF41B6777D1}" type="pres">
      <dgm:prSet presAssocID="{F7EDA507-E8EA-4AC5-AAA7-09BD54EC216A}" presName="padding" presStyleLbl="node1" presStyleIdx="0" presStyleCnt="5"/>
      <dgm:spPr/>
    </dgm:pt>
    <dgm:pt modelId="{7F22E749-3514-40DA-99BF-5D419F01DB9B}" type="pres">
      <dgm:prSet presAssocID="{F7EDA507-E8EA-4AC5-AAA7-09BD54EC216A}" presName="shape" presStyleLbl="node1" presStyleIdx="1" presStyleCnt="5">
        <dgm:presLayoutVars>
          <dgm:bulletEnabled val="1"/>
        </dgm:presLayoutVars>
      </dgm:prSet>
      <dgm:spPr/>
    </dgm:pt>
    <dgm:pt modelId="{863EDF8D-09AA-4AD2-BD8E-C819A4BF32A3}" type="pres">
      <dgm:prSet presAssocID="{37C0287D-4D33-4CFA-B72A-0ED256ACA704}" presName="sibTrans" presStyleLbl="sibTrans2D1" presStyleIdx="1" presStyleCnt="4"/>
      <dgm:spPr/>
    </dgm:pt>
    <dgm:pt modelId="{CF0D45B8-2C42-413A-8816-82785CE84739}" type="pres">
      <dgm:prSet presAssocID="{19730833-4783-4244-A9BC-A1D48FDEC94C}" presName="middleNode" presStyleCnt="0"/>
      <dgm:spPr/>
    </dgm:pt>
    <dgm:pt modelId="{6A631A63-C249-486B-99BD-6E96FEFA92B7}" type="pres">
      <dgm:prSet presAssocID="{19730833-4783-4244-A9BC-A1D48FDEC94C}" presName="padding" presStyleLbl="node1" presStyleIdx="1" presStyleCnt="5"/>
      <dgm:spPr/>
    </dgm:pt>
    <dgm:pt modelId="{561568C3-4FEA-417D-AF72-DF1E0B4C16AB}" type="pres">
      <dgm:prSet presAssocID="{19730833-4783-4244-A9BC-A1D48FDEC94C}" presName="shape" presStyleLbl="node1" presStyleIdx="2" presStyleCnt="5">
        <dgm:presLayoutVars>
          <dgm:bulletEnabled val="1"/>
        </dgm:presLayoutVars>
      </dgm:prSet>
      <dgm:spPr/>
    </dgm:pt>
    <dgm:pt modelId="{DCBDBE16-817F-44B1-872B-0F24A7AB254B}" type="pres">
      <dgm:prSet presAssocID="{1C91A877-4F7B-4D5B-8BD8-6EF6EA634187}" presName="sibTrans" presStyleLbl="sibTrans2D1" presStyleIdx="2" presStyleCnt="4"/>
      <dgm:spPr/>
    </dgm:pt>
    <dgm:pt modelId="{B9AF971D-08D4-4241-896D-9800F5508B97}" type="pres">
      <dgm:prSet presAssocID="{D187C992-2F9E-49D4-8617-2599F545C71C}" presName="middleNode" presStyleCnt="0"/>
      <dgm:spPr/>
    </dgm:pt>
    <dgm:pt modelId="{4F75A372-DBD6-4F0A-8CAF-A8F757ECADFC}" type="pres">
      <dgm:prSet presAssocID="{D187C992-2F9E-49D4-8617-2599F545C71C}" presName="padding" presStyleLbl="node1" presStyleIdx="2" presStyleCnt="5"/>
      <dgm:spPr/>
    </dgm:pt>
    <dgm:pt modelId="{CA937964-289B-4A0D-9727-04E047FEEF2C}" type="pres">
      <dgm:prSet presAssocID="{D187C992-2F9E-49D4-8617-2599F545C71C}" presName="shape" presStyleLbl="node1" presStyleIdx="3" presStyleCnt="5">
        <dgm:presLayoutVars>
          <dgm:bulletEnabled val="1"/>
        </dgm:presLayoutVars>
      </dgm:prSet>
      <dgm:spPr/>
    </dgm:pt>
    <dgm:pt modelId="{AB03D7D8-F646-4CF6-BDEB-BC628E4BF3EB}" type="pres">
      <dgm:prSet presAssocID="{8320D5D8-27A5-48FF-9459-BFA896BD380A}" presName="sibTrans" presStyleLbl="sibTrans2D1" presStyleIdx="3" presStyleCnt="4"/>
      <dgm:spPr/>
    </dgm:pt>
    <dgm:pt modelId="{2417D713-5419-4AE3-AD38-BEB46F134026}" type="pres">
      <dgm:prSet presAssocID="{05178B54-7C73-4EF6-B22D-D6648F9CFF26}" presName="lastNode" presStyleLbl="node1" presStyleIdx="4" presStyleCnt="5">
        <dgm:presLayoutVars>
          <dgm:bulletEnabled val="1"/>
        </dgm:presLayoutVars>
      </dgm:prSet>
      <dgm:spPr/>
    </dgm:pt>
  </dgm:ptLst>
  <dgm:cxnLst>
    <dgm:cxn modelId="{217E451A-49A6-4075-830E-C5A3362AE985}" srcId="{12BEF542-1ADA-4A54-8F38-2F0FA5FD5283}" destId="{4DDD2E34-C961-49BA-89AE-5B03B4D1FEE1}" srcOrd="0" destOrd="0" parTransId="{AC05CF76-6E2A-4125-808C-FF7BF98F9C86}" sibTransId="{781D34A8-29E2-45C4-B5DD-DB50C2738181}"/>
    <dgm:cxn modelId="{CCA5862B-AB0A-40BE-A9EF-01D0C9B5EE94}" srcId="{12BEF542-1ADA-4A54-8F38-2F0FA5FD5283}" destId="{F7EDA507-E8EA-4AC5-AAA7-09BD54EC216A}" srcOrd="1" destOrd="0" parTransId="{5FD8C3E4-157C-4427-802B-BE435640A5F3}" sibTransId="{37C0287D-4D33-4CFA-B72A-0ED256ACA704}"/>
    <dgm:cxn modelId="{6ECD5237-C42F-45F5-99A0-D8CB4ADAA938}" type="presOf" srcId="{D187C992-2F9E-49D4-8617-2599F545C71C}" destId="{CA937964-289B-4A0D-9727-04E047FEEF2C}" srcOrd="0" destOrd="0" presId="urn:microsoft.com/office/officeart/2005/8/layout/bProcess2"/>
    <dgm:cxn modelId="{FF087A63-0D97-49E9-A39A-D48E3789A5E1}" type="presOf" srcId="{8320D5D8-27A5-48FF-9459-BFA896BD380A}" destId="{AB03D7D8-F646-4CF6-BDEB-BC628E4BF3EB}" srcOrd="0" destOrd="0" presId="urn:microsoft.com/office/officeart/2005/8/layout/bProcess2"/>
    <dgm:cxn modelId="{05869546-F33F-48C2-87C9-638B58097174}" type="presOf" srcId="{19730833-4783-4244-A9BC-A1D48FDEC94C}" destId="{561568C3-4FEA-417D-AF72-DF1E0B4C16AB}" srcOrd="0" destOrd="0" presId="urn:microsoft.com/office/officeart/2005/8/layout/bProcess2"/>
    <dgm:cxn modelId="{E61AE067-D429-4033-94A2-EE535A6A876D}" type="presOf" srcId="{F7EDA507-E8EA-4AC5-AAA7-09BD54EC216A}" destId="{7F22E749-3514-40DA-99BF-5D419F01DB9B}" srcOrd="0" destOrd="0" presId="urn:microsoft.com/office/officeart/2005/8/layout/bProcess2"/>
    <dgm:cxn modelId="{008DD44D-4B21-4EBA-B78C-890B8C90F070}" srcId="{12BEF542-1ADA-4A54-8F38-2F0FA5FD5283}" destId="{19730833-4783-4244-A9BC-A1D48FDEC94C}" srcOrd="2" destOrd="0" parTransId="{4C334765-DDC3-4AD3-ABF1-9BAF4A802191}" sibTransId="{1C91A877-4F7B-4D5B-8BD8-6EF6EA634187}"/>
    <dgm:cxn modelId="{634B927A-6D6D-4920-927A-EFED6B747D88}" type="presOf" srcId="{1C91A877-4F7B-4D5B-8BD8-6EF6EA634187}" destId="{DCBDBE16-817F-44B1-872B-0F24A7AB254B}" srcOrd="0" destOrd="0" presId="urn:microsoft.com/office/officeart/2005/8/layout/bProcess2"/>
    <dgm:cxn modelId="{B69EDB7B-B5D4-442B-9ADC-9C21B93630A8}" type="presOf" srcId="{4DDD2E34-C961-49BA-89AE-5B03B4D1FEE1}" destId="{7E5BF0E8-51C0-4589-AEB9-441ADAF60CAE}" srcOrd="0" destOrd="0" presId="urn:microsoft.com/office/officeart/2005/8/layout/bProcess2"/>
    <dgm:cxn modelId="{FCF8827C-FF7A-4DC0-88B8-76971A0FBE8B}" type="presOf" srcId="{12BEF542-1ADA-4A54-8F38-2F0FA5FD5283}" destId="{535E1EBA-7553-447D-BCFC-11C5A4F428F6}" srcOrd="0" destOrd="0" presId="urn:microsoft.com/office/officeart/2005/8/layout/bProcess2"/>
    <dgm:cxn modelId="{6715D281-F5D7-4CA8-B054-F2D01987678E}" srcId="{12BEF542-1ADA-4A54-8F38-2F0FA5FD5283}" destId="{05178B54-7C73-4EF6-B22D-D6648F9CFF26}" srcOrd="4" destOrd="0" parTransId="{56E238AF-6335-450A-B0C6-FE046A042C83}" sibTransId="{0D8FD9B7-168C-4830-A4DE-2ACDA9F164CB}"/>
    <dgm:cxn modelId="{16EEE386-58A7-4D1E-957D-D1234EEE9368}" type="presOf" srcId="{05178B54-7C73-4EF6-B22D-D6648F9CFF26}" destId="{2417D713-5419-4AE3-AD38-BEB46F134026}" srcOrd="0" destOrd="0" presId="urn:microsoft.com/office/officeart/2005/8/layout/bProcess2"/>
    <dgm:cxn modelId="{A7CFC599-E706-4A9A-85F5-E5F424CC1276}" type="presOf" srcId="{37C0287D-4D33-4CFA-B72A-0ED256ACA704}" destId="{863EDF8D-09AA-4AD2-BD8E-C819A4BF32A3}" srcOrd="0" destOrd="0" presId="urn:microsoft.com/office/officeart/2005/8/layout/bProcess2"/>
    <dgm:cxn modelId="{5A894EB4-C2CF-4BD4-8219-6231C92AF57E}" srcId="{12BEF542-1ADA-4A54-8F38-2F0FA5FD5283}" destId="{D187C992-2F9E-49D4-8617-2599F545C71C}" srcOrd="3" destOrd="0" parTransId="{4142E7BF-2E65-47F8-B0B0-74FDE159C2AD}" sibTransId="{8320D5D8-27A5-48FF-9459-BFA896BD380A}"/>
    <dgm:cxn modelId="{5BD509D0-A2BC-44DE-9A17-E9B6A842C11E}" type="presOf" srcId="{781D34A8-29E2-45C4-B5DD-DB50C2738181}" destId="{66D8C511-2619-43B7-B446-9B9E0A793C1D}" srcOrd="0" destOrd="0" presId="urn:microsoft.com/office/officeart/2005/8/layout/bProcess2"/>
    <dgm:cxn modelId="{97CAA3CE-2F7E-415A-AB0E-09D423615EF7}" type="presParOf" srcId="{535E1EBA-7553-447D-BCFC-11C5A4F428F6}" destId="{7E5BF0E8-51C0-4589-AEB9-441ADAF60CAE}" srcOrd="0" destOrd="0" presId="urn:microsoft.com/office/officeart/2005/8/layout/bProcess2"/>
    <dgm:cxn modelId="{2C2D0446-028F-477B-BC48-A6D0F96B9B43}" type="presParOf" srcId="{535E1EBA-7553-447D-BCFC-11C5A4F428F6}" destId="{66D8C511-2619-43B7-B446-9B9E0A793C1D}" srcOrd="1" destOrd="0" presId="urn:microsoft.com/office/officeart/2005/8/layout/bProcess2"/>
    <dgm:cxn modelId="{C6EDB97A-8EDD-4455-A3CF-59F8CF4AD670}" type="presParOf" srcId="{535E1EBA-7553-447D-BCFC-11C5A4F428F6}" destId="{75C4032E-1706-4A89-8D56-3E267D554D4F}" srcOrd="2" destOrd="0" presId="urn:microsoft.com/office/officeart/2005/8/layout/bProcess2"/>
    <dgm:cxn modelId="{2A83750F-D7C5-4651-AAF7-6730B3E0FACB}" type="presParOf" srcId="{75C4032E-1706-4A89-8D56-3E267D554D4F}" destId="{D091F665-16F7-4E83-901F-5FF41B6777D1}" srcOrd="0" destOrd="0" presId="urn:microsoft.com/office/officeart/2005/8/layout/bProcess2"/>
    <dgm:cxn modelId="{84C04654-1B68-4538-8AF5-2054C37D12BA}" type="presParOf" srcId="{75C4032E-1706-4A89-8D56-3E267D554D4F}" destId="{7F22E749-3514-40DA-99BF-5D419F01DB9B}" srcOrd="1" destOrd="0" presId="urn:microsoft.com/office/officeart/2005/8/layout/bProcess2"/>
    <dgm:cxn modelId="{28AA5B3E-6C37-4A6F-BE1C-F1E47810F856}" type="presParOf" srcId="{535E1EBA-7553-447D-BCFC-11C5A4F428F6}" destId="{863EDF8D-09AA-4AD2-BD8E-C819A4BF32A3}" srcOrd="3" destOrd="0" presId="urn:microsoft.com/office/officeart/2005/8/layout/bProcess2"/>
    <dgm:cxn modelId="{4E8DF29E-D188-401D-BF51-B8EA7451E8CA}" type="presParOf" srcId="{535E1EBA-7553-447D-BCFC-11C5A4F428F6}" destId="{CF0D45B8-2C42-413A-8816-82785CE84739}" srcOrd="4" destOrd="0" presId="urn:microsoft.com/office/officeart/2005/8/layout/bProcess2"/>
    <dgm:cxn modelId="{7EEC4F9A-7C32-4C67-854A-5212A26D9ED6}" type="presParOf" srcId="{CF0D45B8-2C42-413A-8816-82785CE84739}" destId="{6A631A63-C249-486B-99BD-6E96FEFA92B7}" srcOrd="0" destOrd="0" presId="urn:microsoft.com/office/officeart/2005/8/layout/bProcess2"/>
    <dgm:cxn modelId="{9DFBBFCA-EF59-43EC-A46F-3E0794B965DF}" type="presParOf" srcId="{CF0D45B8-2C42-413A-8816-82785CE84739}" destId="{561568C3-4FEA-417D-AF72-DF1E0B4C16AB}" srcOrd="1" destOrd="0" presId="urn:microsoft.com/office/officeart/2005/8/layout/bProcess2"/>
    <dgm:cxn modelId="{3B4EA8BC-0758-4B44-91F8-93757AED73FD}" type="presParOf" srcId="{535E1EBA-7553-447D-BCFC-11C5A4F428F6}" destId="{DCBDBE16-817F-44B1-872B-0F24A7AB254B}" srcOrd="5" destOrd="0" presId="urn:microsoft.com/office/officeart/2005/8/layout/bProcess2"/>
    <dgm:cxn modelId="{4522A4EB-949C-4536-A618-7B04198655B2}" type="presParOf" srcId="{535E1EBA-7553-447D-BCFC-11C5A4F428F6}" destId="{B9AF971D-08D4-4241-896D-9800F5508B97}" srcOrd="6" destOrd="0" presId="urn:microsoft.com/office/officeart/2005/8/layout/bProcess2"/>
    <dgm:cxn modelId="{5D48F175-4840-4651-ACB5-E5763F8CD27F}" type="presParOf" srcId="{B9AF971D-08D4-4241-896D-9800F5508B97}" destId="{4F75A372-DBD6-4F0A-8CAF-A8F757ECADFC}" srcOrd="0" destOrd="0" presId="urn:microsoft.com/office/officeart/2005/8/layout/bProcess2"/>
    <dgm:cxn modelId="{7661B071-0088-4F0B-8495-FB78CA585304}" type="presParOf" srcId="{B9AF971D-08D4-4241-896D-9800F5508B97}" destId="{CA937964-289B-4A0D-9727-04E047FEEF2C}" srcOrd="1" destOrd="0" presId="urn:microsoft.com/office/officeart/2005/8/layout/bProcess2"/>
    <dgm:cxn modelId="{72AB86C4-5EEC-409A-A4F6-DD51E0709FBE}" type="presParOf" srcId="{535E1EBA-7553-447D-BCFC-11C5A4F428F6}" destId="{AB03D7D8-F646-4CF6-BDEB-BC628E4BF3EB}" srcOrd="7" destOrd="0" presId="urn:microsoft.com/office/officeart/2005/8/layout/bProcess2"/>
    <dgm:cxn modelId="{D623EA71-A9D1-4F58-B2BC-4A1095939631}" type="presParOf" srcId="{535E1EBA-7553-447D-BCFC-11C5A4F428F6}" destId="{2417D713-5419-4AE3-AD38-BEB46F134026}" srcOrd="8"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96834-C414-4ED5-B9A2-F87368C5CC8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C7F2738A-FF5D-4F08-962D-C7162F13DCF6}">
      <dgm:prSet phldrT="[Text]"/>
      <dgm:spPr/>
      <dgm:t>
        <a:bodyPr/>
        <a:lstStyle/>
        <a:p>
          <a:r>
            <a:rPr lang="en-SG" dirty="0"/>
            <a:t>Load data, define X &amp; Y</a:t>
          </a:r>
        </a:p>
      </dgm:t>
    </dgm:pt>
    <dgm:pt modelId="{842393C6-7322-4688-BFB0-9BDA9F223F86}" type="parTrans" cxnId="{C565599C-41FE-449F-8AFF-CF829C8DA391}">
      <dgm:prSet/>
      <dgm:spPr/>
      <dgm:t>
        <a:bodyPr/>
        <a:lstStyle/>
        <a:p>
          <a:endParaRPr lang="en-SG"/>
        </a:p>
      </dgm:t>
    </dgm:pt>
    <dgm:pt modelId="{DE6AD5F5-5F54-45A7-9B70-6E6B072E6C70}" type="sibTrans" cxnId="{C565599C-41FE-449F-8AFF-CF829C8DA391}">
      <dgm:prSet/>
      <dgm:spPr/>
      <dgm:t>
        <a:bodyPr/>
        <a:lstStyle/>
        <a:p>
          <a:endParaRPr lang="en-SG"/>
        </a:p>
      </dgm:t>
    </dgm:pt>
    <dgm:pt modelId="{3859C734-624C-43C8-AC52-A4DAEE06B3DA}">
      <dgm:prSet phldrT="[Text]"/>
      <dgm:spPr/>
      <dgm:t>
        <a:bodyPr/>
        <a:lstStyle/>
        <a:p>
          <a:r>
            <a:rPr lang="en-SG" dirty="0"/>
            <a:t>Standardise the data in X by fitting &amp; transforming</a:t>
          </a:r>
        </a:p>
      </dgm:t>
    </dgm:pt>
    <dgm:pt modelId="{D0EC3C17-4A95-4CF7-BD65-A70C4618F17F}" type="parTrans" cxnId="{017BB1E7-6DBA-45BF-8C54-5BCA33A983C1}">
      <dgm:prSet/>
      <dgm:spPr/>
      <dgm:t>
        <a:bodyPr/>
        <a:lstStyle/>
        <a:p>
          <a:endParaRPr lang="en-SG"/>
        </a:p>
      </dgm:t>
    </dgm:pt>
    <dgm:pt modelId="{5CF8654D-8FD6-49C2-A54E-DE6F89C7F064}" type="sibTrans" cxnId="{017BB1E7-6DBA-45BF-8C54-5BCA33A983C1}">
      <dgm:prSet/>
      <dgm:spPr/>
      <dgm:t>
        <a:bodyPr/>
        <a:lstStyle/>
        <a:p>
          <a:endParaRPr lang="en-SG"/>
        </a:p>
      </dgm:t>
    </dgm:pt>
    <dgm:pt modelId="{7E829AB1-C365-42F4-ABB9-6611681837AA}">
      <dgm:prSet phldrT="[Text]"/>
      <dgm:spPr/>
      <dgm:t>
        <a:bodyPr/>
        <a:lstStyle/>
        <a:p>
          <a:r>
            <a:rPr lang="en-SG" dirty="0"/>
            <a:t>Split data into Train and Test</a:t>
          </a:r>
        </a:p>
      </dgm:t>
    </dgm:pt>
    <dgm:pt modelId="{53972414-3FF3-4024-8E61-D7C3D6A3C004}" type="parTrans" cxnId="{66499682-7472-4AC2-A451-729360944009}">
      <dgm:prSet/>
      <dgm:spPr/>
      <dgm:t>
        <a:bodyPr/>
        <a:lstStyle/>
        <a:p>
          <a:endParaRPr lang="en-SG"/>
        </a:p>
      </dgm:t>
    </dgm:pt>
    <dgm:pt modelId="{43CFDAFD-9463-44CA-89FE-7E8B6D9C00A5}" type="sibTrans" cxnId="{66499682-7472-4AC2-A451-729360944009}">
      <dgm:prSet/>
      <dgm:spPr/>
      <dgm:t>
        <a:bodyPr/>
        <a:lstStyle/>
        <a:p>
          <a:endParaRPr lang="en-SG"/>
        </a:p>
      </dgm:t>
    </dgm:pt>
    <dgm:pt modelId="{FF1972CB-445E-4FC7-B974-8C9843FE3856}">
      <dgm:prSet phldrT="[Text]"/>
      <dgm:spPr/>
      <dgm:t>
        <a:bodyPr/>
        <a:lstStyle/>
        <a:p>
          <a:r>
            <a:rPr lang="en-SG" dirty="0"/>
            <a:t>Use </a:t>
          </a:r>
          <a:r>
            <a:rPr lang="en-SG" dirty="0" err="1"/>
            <a:t>GridSearchCV</a:t>
          </a:r>
          <a:r>
            <a:rPr lang="en-SG" dirty="0"/>
            <a:t> to find the optimal parameter</a:t>
          </a:r>
        </a:p>
      </dgm:t>
    </dgm:pt>
    <dgm:pt modelId="{D6E38063-4BE9-4CCF-BFB0-9D172CCFE0BA}" type="parTrans" cxnId="{522F0009-9FE0-4DD2-A489-51936FD5D55A}">
      <dgm:prSet/>
      <dgm:spPr/>
      <dgm:t>
        <a:bodyPr/>
        <a:lstStyle/>
        <a:p>
          <a:endParaRPr lang="en-SG"/>
        </a:p>
      </dgm:t>
    </dgm:pt>
    <dgm:pt modelId="{C0B3A8B2-27ED-498E-AB53-C56C6FB325FA}" type="sibTrans" cxnId="{522F0009-9FE0-4DD2-A489-51936FD5D55A}">
      <dgm:prSet/>
      <dgm:spPr/>
      <dgm:t>
        <a:bodyPr/>
        <a:lstStyle/>
        <a:p>
          <a:endParaRPr lang="en-SG"/>
        </a:p>
      </dgm:t>
    </dgm:pt>
    <dgm:pt modelId="{7EDF8E06-5B15-456F-A675-87741499D96A}">
      <dgm:prSet phldrT="[Text]"/>
      <dgm:spPr/>
      <dgm:t>
        <a:bodyPr/>
        <a:lstStyle/>
        <a:p>
          <a:r>
            <a:rPr lang="en-SG" dirty="0"/>
            <a:t>Fit the data using different methods</a:t>
          </a:r>
        </a:p>
      </dgm:t>
    </dgm:pt>
    <dgm:pt modelId="{C2AD57A7-BFC7-4A91-82C5-2DB0EF7299AD}" type="parTrans" cxnId="{975F68D5-D763-4062-95CF-F472A2C4C01E}">
      <dgm:prSet/>
      <dgm:spPr/>
      <dgm:t>
        <a:bodyPr/>
        <a:lstStyle/>
        <a:p>
          <a:endParaRPr lang="en-SG"/>
        </a:p>
      </dgm:t>
    </dgm:pt>
    <dgm:pt modelId="{575BBCA8-BA6A-41F4-9BC9-062CEAC6C06F}" type="sibTrans" cxnId="{975F68D5-D763-4062-95CF-F472A2C4C01E}">
      <dgm:prSet/>
      <dgm:spPr/>
      <dgm:t>
        <a:bodyPr/>
        <a:lstStyle/>
        <a:p>
          <a:endParaRPr lang="en-SG"/>
        </a:p>
      </dgm:t>
    </dgm:pt>
    <dgm:pt modelId="{AE98183B-F58B-43ED-A540-112A359C1DA7}">
      <dgm:prSet phldrT="[Text]"/>
      <dgm:spPr/>
      <dgm:t>
        <a:bodyPr/>
        <a:lstStyle/>
        <a:p>
          <a:r>
            <a:rPr lang="en-SG" dirty="0"/>
            <a:t>Calculate the accuracy of the method</a:t>
          </a:r>
        </a:p>
      </dgm:t>
    </dgm:pt>
    <dgm:pt modelId="{F2F121FC-73EF-4161-B7A2-8890EAC978A8}" type="parTrans" cxnId="{97984D0C-4907-4157-8CB3-0B015ABF870D}">
      <dgm:prSet/>
      <dgm:spPr/>
      <dgm:t>
        <a:bodyPr/>
        <a:lstStyle/>
        <a:p>
          <a:endParaRPr lang="en-SG"/>
        </a:p>
      </dgm:t>
    </dgm:pt>
    <dgm:pt modelId="{752FBB6F-94C2-4456-9872-DEE5C1FBD136}" type="sibTrans" cxnId="{97984D0C-4907-4157-8CB3-0B015ABF870D}">
      <dgm:prSet/>
      <dgm:spPr/>
      <dgm:t>
        <a:bodyPr/>
        <a:lstStyle/>
        <a:p>
          <a:endParaRPr lang="en-SG"/>
        </a:p>
      </dgm:t>
    </dgm:pt>
    <dgm:pt modelId="{49A22323-C740-4E7C-9EFF-DEA3A952694F}">
      <dgm:prSet phldrT="[Text]"/>
      <dgm:spPr/>
      <dgm:t>
        <a:bodyPr/>
        <a:lstStyle/>
        <a:p>
          <a:r>
            <a:rPr lang="en-SG" dirty="0"/>
            <a:t>Compare the accuracy</a:t>
          </a:r>
        </a:p>
      </dgm:t>
    </dgm:pt>
    <dgm:pt modelId="{B5E0E9EA-65F9-40E7-9902-C23B684F9046}" type="parTrans" cxnId="{48B06143-6851-40B7-9630-578093AD1A0C}">
      <dgm:prSet/>
      <dgm:spPr/>
      <dgm:t>
        <a:bodyPr/>
        <a:lstStyle/>
        <a:p>
          <a:endParaRPr lang="en-SG"/>
        </a:p>
      </dgm:t>
    </dgm:pt>
    <dgm:pt modelId="{F2C64F26-AB20-4E66-8135-C8AB7A7DAA72}" type="sibTrans" cxnId="{48B06143-6851-40B7-9630-578093AD1A0C}">
      <dgm:prSet/>
      <dgm:spPr/>
      <dgm:t>
        <a:bodyPr/>
        <a:lstStyle/>
        <a:p>
          <a:endParaRPr lang="en-SG"/>
        </a:p>
      </dgm:t>
    </dgm:pt>
    <dgm:pt modelId="{970538D2-6C75-493A-8308-92B8DA2A57DD}" type="pres">
      <dgm:prSet presAssocID="{F8396834-C414-4ED5-B9A2-F87368C5CC87}" presName="diagram" presStyleCnt="0">
        <dgm:presLayoutVars>
          <dgm:dir/>
          <dgm:resizeHandles/>
        </dgm:presLayoutVars>
      </dgm:prSet>
      <dgm:spPr/>
    </dgm:pt>
    <dgm:pt modelId="{EDB08311-0DC4-4DE0-9577-3A7D7A4DDDA8}" type="pres">
      <dgm:prSet presAssocID="{C7F2738A-FF5D-4F08-962D-C7162F13DCF6}" presName="firstNode" presStyleLbl="node1" presStyleIdx="0" presStyleCnt="7">
        <dgm:presLayoutVars>
          <dgm:bulletEnabled val="1"/>
        </dgm:presLayoutVars>
      </dgm:prSet>
      <dgm:spPr/>
    </dgm:pt>
    <dgm:pt modelId="{AC5B068E-3AB8-4380-9EF6-6E8AAC67CE85}" type="pres">
      <dgm:prSet presAssocID="{DE6AD5F5-5F54-45A7-9B70-6E6B072E6C70}" presName="sibTrans" presStyleLbl="sibTrans2D1" presStyleIdx="0" presStyleCnt="6"/>
      <dgm:spPr/>
    </dgm:pt>
    <dgm:pt modelId="{305AABBF-DEDC-4298-8625-4D57C3B68DB2}" type="pres">
      <dgm:prSet presAssocID="{3859C734-624C-43C8-AC52-A4DAEE06B3DA}" presName="middleNode" presStyleCnt="0"/>
      <dgm:spPr/>
    </dgm:pt>
    <dgm:pt modelId="{3FCC4703-01EF-4E16-8FAA-ED17013126F1}" type="pres">
      <dgm:prSet presAssocID="{3859C734-624C-43C8-AC52-A4DAEE06B3DA}" presName="padding" presStyleLbl="node1" presStyleIdx="0" presStyleCnt="7"/>
      <dgm:spPr/>
    </dgm:pt>
    <dgm:pt modelId="{78315171-B3E3-4CE5-9E3B-83CF273E2D90}" type="pres">
      <dgm:prSet presAssocID="{3859C734-624C-43C8-AC52-A4DAEE06B3DA}" presName="shape" presStyleLbl="node1" presStyleIdx="1" presStyleCnt="7">
        <dgm:presLayoutVars>
          <dgm:bulletEnabled val="1"/>
        </dgm:presLayoutVars>
      </dgm:prSet>
      <dgm:spPr/>
    </dgm:pt>
    <dgm:pt modelId="{DC82B41F-F3B6-4E93-A125-5ABBB9063B28}" type="pres">
      <dgm:prSet presAssocID="{5CF8654D-8FD6-49C2-A54E-DE6F89C7F064}" presName="sibTrans" presStyleLbl="sibTrans2D1" presStyleIdx="1" presStyleCnt="6"/>
      <dgm:spPr/>
    </dgm:pt>
    <dgm:pt modelId="{68854368-5102-4A33-A13C-13247E3229F3}" type="pres">
      <dgm:prSet presAssocID="{7E829AB1-C365-42F4-ABB9-6611681837AA}" presName="middleNode" presStyleCnt="0"/>
      <dgm:spPr/>
    </dgm:pt>
    <dgm:pt modelId="{209A7F0A-271C-47C4-9166-22624C24CC9C}" type="pres">
      <dgm:prSet presAssocID="{7E829AB1-C365-42F4-ABB9-6611681837AA}" presName="padding" presStyleLbl="node1" presStyleIdx="1" presStyleCnt="7"/>
      <dgm:spPr/>
    </dgm:pt>
    <dgm:pt modelId="{138BB0BC-7D2D-48A9-8A62-9E6E90BEE1D0}" type="pres">
      <dgm:prSet presAssocID="{7E829AB1-C365-42F4-ABB9-6611681837AA}" presName="shape" presStyleLbl="node1" presStyleIdx="2" presStyleCnt="7">
        <dgm:presLayoutVars>
          <dgm:bulletEnabled val="1"/>
        </dgm:presLayoutVars>
      </dgm:prSet>
      <dgm:spPr/>
    </dgm:pt>
    <dgm:pt modelId="{F1E2A380-65EF-4F3F-BFE6-CFB1BAA0B5F2}" type="pres">
      <dgm:prSet presAssocID="{43CFDAFD-9463-44CA-89FE-7E8B6D9C00A5}" presName="sibTrans" presStyleLbl="sibTrans2D1" presStyleIdx="2" presStyleCnt="6"/>
      <dgm:spPr/>
    </dgm:pt>
    <dgm:pt modelId="{CF8FDAA9-34EB-4CD5-A8F6-1A0E7CA3BBEE}" type="pres">
      <dgm:prSet presAssocID="{FF1972CB-445E-4FC7-B974-8C9843FE3856}" presName="middleNode" presStyleCnt="0"/>
      <dgm:spPr/>
    </dgm:pt>
    <dgm:pt modelId="{0D7310E4-82DB-488A-9937-5EBF81300AC4}" type="pres">
      <dgm:prSet presAssocID="{FF1972CB-445E-4FC7-B974-8C9843FE3856}" presName="padding" presStyleLbl="node1" presStyleIdx="2" presStyleCnt="7"/>
      <dgm:spPr/>
    </dgm:pt>
    <dgm:pt modelId="{9D9E90CB-BD80-4349-8DBA-D74FD6F815E6}" type="pres">
      <dgm:prSet presAssocID="{FF1972CB-445E-4FC7-B974-8C9843FE3856}" presName="shape" presStyleLbl="node1" presStyleIdx="3" presStyleCnt="7">
        <dgm:presLayoutVars>
          <dgm:bulletEnabled val="1"/>
        </dgm:presLayoutVars>
      </dgm:prSet>
      <dgm:spPr/>
    </dgm:pt>
    <dgm:pt modelId="{A38ECEB2-C0BF-420E-B275-802F268BFD10}" type="pres">
      <dgm:prSet presAssocID="{C0B3A8B2-27ED-498E-AB53-C56C6FB325FA}" presName="sibTrans" presStyleLbl="sibTrans2D1" presStyleIdx="3" presStyleCnt="6"/>
      <dgm:spPr/>
    </dgm:pt>
    <dgm:pt modelId="{3D78DF40-5612-4B7C-BDB3-B1C05EA77317}" type="pres">
      <dgm:prSet presAssocID="{7EDF8E06-5B15-456F-A675-87741499D96A}" presName="middleNode" presStyleCnt="0"/>
      <dgm:spPr/>
    </dgm:pt>
    <dgm:pt modelId="{F9EAC307-EA90-445C-BB32-323BB250E826}" type="pres">
      <dgm:prSet presAssocID="{7EDF8E06-5B15-456F-A675-87741499D96A}" presName="padding" presStyleLbl="node1" presStyleIdx="3" presStyleCnt="7"/>
      <dgm:spPr/>
    </dgm:pt>
    <dgm:pt modelId="{566406EA-979A-4935-84D6-733C13B985D4}" type="pres">
      <dgm:prSet presAssocID="{7EDF8E06-5B15-456F-A675-87741499D96A}" presName="shape" presStyleLbl="node1" presStyleIdx="4" presStyleCnt="7">
        <dgm:presLayoutVars>
          <dgm:bulletEnabled val="1"/>
        </dgm:presLayoutVars>
      </dgm:prSet>
      <dgm:spPr/>
    </dgm:pt>
    <dgm:pt modelId="{06A58477-4C30-4F35-8E70-3D615DA8D4AA}" type="pres">
      <dgm:prSet presAssocID="{575BBCA8-BA6A-41F4-9BC9-062CEAC6C06F}" presName="sibTrans" presStyleLbl="sibTrans2D1" presStyleIdx="4" presStyleCnt="6"/>
      <dgm:spPr/>
    </dgm:pt>
    <dgm:pt modelId="{F76F0286-9354-4A00-B81C-05A566F115EC}" type="pres">
      <dgm:prSet presAssocID="{AE98183B-F58B-43ED-A540-112A359C1DA7}" presName="middleNode" presStyleCnt="0"/>
      <dgm:spPr/>
    </dgm:pt>
    <dgm:pt modelId="{196C7418-577F-4731-B1C5-634ACC71FE82}" type="pres">
      <dgm:prSet presAssocID="{AE98183B-F58B-43ED-A540-112A359C1DA7}" presName="padding" presStyleLbl="node1" presStyleIdx="4" presStyleCnt="7"/>
      <dgm:spPr/>
    </dgm:pt>
    <dgm:pt modelId="{099BBDC9-3DE0-48FA-A37A-9A4C91FED730}" type="pres">
      <dgm:prSet presAssocID="{AE98183B-F58B-43ED-A540-112A359C1DA7}" presName="shape" presStyleLbl="node1" presStyleIdx="5" presStyleCnt="7">
        <dgm:presLayoutVars>
          <dgm:bulletEnabled val="1"/>
        </dgm:presLayoutVars>
      </dgm:prSet>
      <dgm:spPr/>
    </dgm:pt>
    <dgm:pt modelId="{6D1CE9FA-30D1-44AC-AEC0-2E7754CAF04B}" type="pres">
      <dgm:prSet presAssocID="{752FBB6F-94C2-4456-9872-DEE5C1FBD136}" presName="sibTrans" presStyleLbl="sibTrans2D1" presStyleIdx="5" presStyleCnt="6"/>
      <dgm:spPr/>
    </dgm:pt>
    <dgm:pt modelId="{6F23EB3E-3B40-48B4-842E-5F86F3822167}" type="pres">
      <dgm:prSet presAssocID="{49A22323-C740-4E7C-9EFF-DEA3A952694F}" presName="lastNode" presStyleLbl="node1" presStyleIdx="6" presStyleCnt="7">
        <dgm:presLayoutVars>
          <dgm:bulletEnabled val="1"/>
        </dgm:presLayoutVars>
      </dgm:prSet>
      <dgm:spPr/>
    </dgm:pt>
  </dgm:ptLst>
  <dgm:cxnLst>
    <dgm:cxn modelId="{522F0009-9FE0-4DD2-A489-51936FD5D55A}" srcId="{F8396834-C414-4ED5-B9A2-F87368C5CC87}" destId="{FF1972CB-445E-4FC7-B974-8C9843FE3856}" srcOrd="3" destOrd="0" parTransId="{D6E38063-4BE9-4CCF-BFB0-9D172CCFE0BA}" sibTransId="{C0B3A8B2-27ED-498E-AB53-C56C6FB325FA}"/>
    <dgm:cxn modelId="{97984D0C-4907-4157-8CB3-0B015ABF870D}" srcId="{F8396834-C414-4ED5-B9A2-F87368C5CC87}" destId="{AE98183B-F58B-43ED-A540-112A359C1DA7}" srcOrd="5" destOrd="0" parTransId="{F2F121FC-73EF-4161-B7A2-8890EAC978A8}" sibTransId="{752FBB6F-94C2-4456-9872-DEE5C1FBD136}"/>
    <dgm:cxn modelId="{F633531F-3850-4132-B065-4EF1D85DA794}" type="presOf" srcId="{5CF8654D-8FD6-49C2-A54E-DE6F89C7F064}" destId="{DC82B41F-F3B6-4E93-A125-5ABBB9063B28}" srcOrd="0" destOrd="0" presId="urn:microsoft.com/office/officeart/2005/8/layout/bProcess2"/>
    <dgm:cxn modelId="{1235962B-3E0C-4146-B741-5C0103373660}" type="presOf" srcId="{F8396834-C414-4ED5-B9A2-F87368C5CC87}" destId="{970538D2-6C75-493A-8308-92B8DA2A57DD}" srcOrd="0" destOrd="0" presId="urn:microsoft.com/office/officeart/2005/8/layout/bProcess2"/>
    <dgm:cxn modelId="{B1EA6A31-A6A7-4E95-AE9E-84D3623C4DAE}" type="presOf" srcId="{7E829AB1-C365-42F4-ABB9-6611681837AA}" destId="{138BB0BC-7D2D-48A9-8A62-9E6E90BEE1D0}" srcOrd="0" destOrd="0" presId="urn:microsoft.com/office/officeart/2005/8/layout/bProcess2"/>
    <dgm:cxn modelId="{4108CA40-9FCB-4005-BEB7-3D05306F73A6}" type="presOf" srcId="{C7F2738A-FF5D-4F08-962D-C7162F13DCF6}" destId="{EDB08311-0DC4-4DE0-9577-3A7D7A4DDDA8}" srcOrd="0" destOrd="0" presId="urn:microsoft.com/office/officeart/2005/8/layout/bProcess2"/>
    <dgm:cxn modelId="{F398795E-DFD7-4AE3-8E55-09EE46129A1B}" type="presOf" srcId="{43CFDAFD-9463-44CA-89FE-7E8B6D9C00A5}" destId="{F1E2A380-65EF-4F3F-BFE6-CFB1BAA0B5F2}" srcOrd="0" destOrd="0" presId="urn:microsoft.com/office/officeart/2005/8/layout/bProcess2"/>
    <dgm:cxn modelId="{48B06143-6851-40B7-9630-578093AD1A0C}" srcId="{F8396834-C414-4ED5-B9A2-F87368C5CC87}" destId="{49A22323-C740-4E7C-9EFF-DEA3A952694F}" srcOrd="6" destOrd="0" parTransId="{B5E0E9EA-65F9-40E7-9902-C23B684F9046}" sibTransId="{F2C64F26-AB20-4E66-8135-C8AB7A7DAA72}"/>
    <dgm:cxn modelId="{E8792246-4D99-49D2-98E0-A18ACCAAF66F}" type="presOf" srcId="{C0B3A8B2-27ED-498E-AB53-C56C6FB325FA}" destId="{A38ECEB2-C0BF-420E-B275-802F268BFD10}" srcOrd="0" destOrd="0" presId="urn:microsoft.com/office/officeart/2005/8/layout/bProcess2"/>
    <dgm:cxn modelId="{66499682-7472-4AC2-A451-729360944009}" srcId="{F8396834-C414-4ED5-B9A2-F87368C5CC87}" destId="{7E829AB1-C365-42F4-ABB9-6611681837AA}" srcOrd="2" destOrd="0" parTransId="{53972414-3FF3-4024-8E61-D7C3D6A3C004}" sibTransId="{43CFDAFD-9463-44CA-89FE-7E8B6D9C00A5}"/>
    <dgm:cxn modelId="{C963BB98-042B-4E89-8CBD-8FD787391344}" type="presOf" srcId="{7EDF8E06-5B15-456F-A675-87741499D96A}" destId="{566406EA-979A-4935-84D6-733C13B985D4}" srcOrd="0" destOrd="0" presId="urn:microsoft.com/office/officeart/2005/8/layout/bProcess2"/>
    <dgm:cxn modelId="{C565599C-41FE-449F-8AFF-CF829C8DA391}" srcId="{F8396834-C414-4ED5-B9A2-F87368C5CC87}" destId="{C7F2738A-FF5D-4F08-962D-C7162F13DCF6}" srcOrd="0" destOrd="0" parTransId="{842393C6-7322-4688-BFB0-9BDA9F223F86}" sibTransId="{DE6AD5F5-5F54-45A7-9B70-6E6B072E6C70}"/>
    <dgm:cxn modelId="{81CEE79E-C829-4BC2-8911-3BDF630DA4DE}" type="presOf" srcId="{3859C734-624C-43C8-AC52-A4DAEE06B3DA}" destId="{78315171-B3E3-4CE5-9E3B-83CF273E2D90}" srcOrd="0" destOrd="0" presId="urn:microsoft.com/office/officeart/2005/8/layout/bProcess2"/>
    <dgm:cxn modelId="{0010BAA3-CDD5-4167-BE9B-57A0FDB7D2C5}" type="presOf" srcId="{752FBB6F-94C2-4456-9872-DEE5C1FBD136}" destId="{6D1CE9FA-30D1-44AC-AEC0-2E7754CAF04B}" srcOrd="0" destOrd="0" presId="urn:microsoft.com/office/officeart/2005/8/layout/bProcess2"/>
    <dgm:cxn modelId="{CAB9F4AB-B017-4FDD-9B9C-3F2E9BC28462}" type="presOf" srcId="{DE6AD5F5-5F54-45A7-9B70-6E6B072E6C70}" destId="{AC5B068E-3AB8-4380-9EF6-6E8AAC67CE85}" srcOrd="0" destOrd="0" presId="urn:microsoft.com/office/officeart/2005/8/layout/bProcess2"/>
    <dgm:cxn modelId="{B3E3B4AE-134A-4BBA-8B2F-7D400122001B}" type="presOf" srcId="{49A22323-C740-4E7C-9EFF-DEA3A952694F}" destId="{6F23EB3E-3B40-48B4-842E-5F86F3822167}" srcOrd="0" destOrd="0" presId="urn:microsoft.com/office/officeart/2005/8/layout/bProcess2"/>
    <dgm:cxn modelId="{E1DB8BB9-26BA-46FB-A6D3-C19E0F0635B3}" type="presOf" srcId="{575BBCA8-BA6A-41F4-9BC9-062CEAC6C06F}" destId="{06A58477-4C30-4F35-8E70-3D615DA8D4AA}" srcOrd="0" destOrd="0" presId="urn:microsoft.com/office/officeart/2005/8/layout/bProcess2"/>
    <dgm:cxn modelId="{E32C96C8-B20E-40BD-8B87-FA6EF2CBFA79}" type="presOf" srcId="{AE98183B-F58B-43ED-A540-112A359C1DA7}" destId="{099BBDC9-3DE0-48FA-A37A-9A4C91FED730}" srcOrd="0" destOrd="0" presId="urn:microsoft.com/office/officeart/2005/8/layout/bProcess2"/>
    <dgm:cxn modelId="{975F68D5-D763-4062-95CF-F472A2C4C01E}" srcId="{F8396834-C414-4ED5-B9A2-F87368C5CC87}" destId="{7EDF8E06-5B15-456F-A675-87741499D96A}" srcOrd="4" destOrd="0" parTransId="{C2AD57A7-BFC7-4A91-82C5-2DB0EF7299AD}" sibTransId="{575BBCA8-BA6A-41F4-9BC9-062CEAC6C06F}"/>
    <dgm:cxn modelId="{830DEFDE-9AC9-4162-BEE7-D34300563EAD}" type="presOf" srcId="{FF1972CB-445E-4FC7-B974-8C9843FE3856}" destId="{9D9E90CB-BD80-4349-8DBA-D74FD6F815E6}" srcOrd="0" destOrd="0" presId="urn:microsoft.com/office/officeart/2005/8/layout/bProcess2"/>
    <dgm:cxn modelId="{017BB1E7-6DBA-45BF-8C54-5BCA33A983C1}" srcId="{F8396834-C414-4ED5-B9A2-F87368C5CC87}" destId="{3859C734-624C-43C8-AC52-A4DAEE06B3DA}" srcOrd="1" destOrd="0" parTransId="{D0EC3C17-4A95-4CF7-BD65-A70C4618F17F}" sibTransId="{5CF8654D-8FD6-49C2-A54E-DE6F89C7F064}"/>
    <dgm:cxn modelId="{8F2153A9-40C4-43C6-8122-9B6B480D14DF}" type="presParOf" srcId="{970538D2-6C75-493A-8308-92B8DA2A57DD}" destId="{EDB08311-0DC4-4DE0-9577-3A7D7A4DDDA8}" srcOrd="0" destOrd="0" presId="urn:microsoft.com/office/officeart/2005/8/layout/bProcess2"/>
    <dgm:cxn modelId="{AED6B0BC-2110-4501-8508-CF9D8C7D99CC}" type="presParOf" srcId="{970538D2-6C75-493A-8308-92B8DA2A57DD}" destId="{AC5B068E-3AB8-4380-9EF6-6E8AAC67CE85}" srcOrd="1" destOrd="0" presId="urn:microsoft.com/office/officeart/2005/8/layout/bProcess2"/>
    <dgm:cxn modelId="{8642EDC7-F6B0-4563-B03D-ED28523BD239}" type="presParOf" srcId="{970538D2-6C75-493A-8308-92B8DA2A57DD}" destId="{305AABBF-DEDC-4298-8625-4D57C3B68DB2}" srcOrd="2" destOrd="0" presId="urn:microsoft.com/office/officeart/2005/8/layout/bProcess2"/>
    <dgm:cxn modelId="{D33BE80B-CAA9-4897-A091-4FB79036578F}" type="presParOf" srcId="{305AABBF-DEDC-4298-8625-4D57C3B68DB2}" destId="{3FCC4703-01EF-4E16-8FAA-ED17013126F1}" srcOrd="0" destOrd="0" presId="urn:microsoft.com/office/officeart/2005/8/layout/bProcess2"/>
    <dgm:cxn modelId="{1CB21591-B898-43FB-8184-388E0B4E0BCA}" type="presParOf" srcId="{305AABBF-DEDC-4298-8625-4D57C3B68DB2}" destId="{78315171-B3E3-4CE5-9E3B-83CF273E2D90}" srcOrd="1" destOrd="0" presId="urn:microsoft.com/office/officeart/2005/8/layout/bProcess2"/>
    <dgm:cxn modelId="{D70130E1-F1D8-4C06-816A-2685688948F5}" type="presParOf" srcId="{970538D2-6C75-493A-8308-92B8DA2A57DD}" destId="{DC82B41F-F3B6-4E93-A125-5ABBB9063B28}" srcOrd="3" destOrd="0" presId="urn:microsoft.com/office/officeart/2005/8/layout/bProcess2"/>
    <dgm:cxn modelId="{C5D3A974-1BE6-4EBC-8A66-0F19FBA20B9C}" type="presParOf" srcId="{970538D2-6C75-493A-8308-92B8DA2A57DD}" destId="{68854368-5102-4A33-A13C-13247E3229F3}" srcOrd="4" destOrd="0" presId="urn:microsoft.com/office/officeart/2005/8/layout/bProcess2"/>
    <dgm:cxn modelId="{943CBFCD-7094-494B-A614-C73645CEE2AE}" type="presParOf" srcId="{68854368-5102-4A33-A13C-13247E3229F3}" destId="{209A7F0A-271C-47C4-9166-22624C24CC9C}" srcOrd="0" destOrd="0" presId="urn:microsoft.com/office/officeart/2005/8/layout/bProcess2"/>
    <dgm:cxn modelId="{6DB5EF18-2104-420D-9DF0-C538142ECCA9}" type="presParOf" srcId="{68854368-5102-4A33-A13C-13247E3229F3}" destId="{138BB0BC-7D2D-48A9-8A62-9E6E90BEE1D0}" srcOrd="1" destOrd="0" presId="urn:microsoft.com/office/officeart/2005/8/layout/bProcess2"/>
    <dgm:cxn modelId="{63A58C18-8C7C-4EF0-A99B-CC6DA480F48E}" type="presParOf" srcId="{970538D2-6C75-493A-8308-92B8DA2A57DD}" destId="{F1E2A380-65EF-4F3F-BFE6-CFB1BAA0B5F2}" srcOrd="5" destOrd="0" presId="urn:microsoft.com/office/officeart/2005/8/layout/bProcess2"/>
    <dgm:cxn modelId="{98AC192D-B251-4A35-B94B-CCE426019296}" type="presParOf" srcId="{970538D2-6C75-493A-8308-92B8DA2A57DD}" destId="{CF8FDAA9-34EB-4CD5-A8F6-1A0E7CA3BBEE}" srcOrd="6" destOrd="0" presId="urn:microsoft.com/office/officeart/2005/8/layout/bProcess2"/>
    <dgm:cxn modelId="{94F9A9D5-F2D9-4B71-BF5C-003C6AB6B17D}" type="presParOf" srcId="{CF8FDAA9-34EB-4CD5-A8F6-1A0E7CA3BBEE}" destId="{0D7310E4-82DB-488A-9937-5EBF81300AC4}" srcOrd="0" destOrd="0" presId="urn:microsoft.com/office/officeart/2005/8/layout/bProcess2"/>
    <dgm:cxn modelId="{ECCC04EA-DF76-460D-9F4A-26620B813E23}" type="presParOf" srcId="{CF8FDAA9-34EB-4CD5-A8F6-1A0E7CA3BBEE}" destId="{9D9E90CB-BD80-4349-8DBA-D74FD6F815E6}" srcOrd="1" destOrd="0" presId="urn:microsoft.com/office/officeart/2005/8/layout/bProcess2"/>
    <dgm:cxn modelId="{6CE7AB73-056F-4411-9B63-7446A8010100}" type="presParOf" srcId="{970538D2-6C75-493A-8308-92B8DA2A57DD}" destId="{A38ECEB2-C0BF-420E-B275-802F268BFD10}" srcOrd="7" destOrd="0" presId="urn:microsoft.com/office/officeart/2005/8/layout/bProcess2"/>
    <dgm:cxn modelId="{502C8CDC-549B-4D03-AAE1-B4D5B6F59D2F}" type="presParOf" srcId="{970538D2-6C75-493A-8308-92B8DA2A57DD}" destId="{3D78DF40-5612-4B7C-BDB3-B1C05EA77317}" srcOrd="8" destOrd="0" presId="urn:microsoft.com/office/officeart/2005/8/layout/bProcess2"/>
    <dgm:cxn modelId="{2C952E2F-7CAE-4F73-92B9-B039A8229EC6}" type="presParOf" srcId="{3D78DF40-5612-4B7C-BDB3-B1C05EA77317}" destId="{F9EAC307-EA90-445C-BB32-323BB250E826}" srcOrd="0" destOrd="0" presId="urn:microsoft.com/office/officeart/2005/8/layout/bProcess2"/>
    <dgm:cxn modelId="{416AA806-5DAE-41CE-A331-9826607F61F4}" type="presParOf" srcId="{3D78DF40-5612-4B7C-BDB3-B1C05EA77317}" destId="{566406EA-979A-4935-84D6-733C13B985D4}" srcOrd="1" destOrd="0" presId="urn:microsoft.com/office/officeart/2005/8/layout/bProcess2"/>
    <dgm:cxn modelId="{276631B4-A3CA-4245-B524-55EB105B1419}" type="presParOf" srcId="{970538D2-6C75-493A-8308-92B8DA2A57DD}" destId="{06A58477-4C30-4F35-8E70-3D615DA8D4AA}" srcOrd="9" destOrd="0" presId="urn:microsoft.com/office/officeart/2005/8/layout/bProcess2"/>
    <dgm:cxn modelId="{19DB6839-7F65-4A78-9ABC-C8E70E0071DC}" type="presParOf" srcId="{970538D2-6C75-493A-8308-92B8DA2A57DD}" destId="{F76F0286-9354-4A00-B81C-05A566F115EC}" srcOrd="10" destOrd="0" presId="urn:microsoft.com/office/officeart/2005/8/layout/bProcess2"/>
    <dgm:cxn modelId="{01F32172-C754-43EA-B934-84224B663B40}" type="presParOf" srcId="{F76F0286-9354-4A00-B81C-05A566F115EC}" destId="{196C7418-577F-4731-B1C5-634ACC71FE82}" srcOrd="0" destOrd="0" presId="urn:microsoft.com/office/officeart/2005/8/layout/bProcess2"/>
    <dgm:cxn modelId="{5131B94D-765E-40BD-867A-EF793632A291}" type="presParOf" srcId="{F76F0286-9354-4A00-B81C-05A566F115EC}" destId="{099BBDC9-3DE0-48FA-A37A-9A4C91FED730}" srcOrd="1" destOrd="0" presId="urn:microsoft.com/office/officeart/2005/8/layout/bProcess2"/>
    <dgm:cxn modelId="{5039B449-DB3C-4D4B-B572-C7E1ADA8D701}" type="presParOf" srcId="{970538D2-6C75-493A-8308-92B8DA2A57DD}" destId="{6D1CE9FA-30D1-44AC-AEC0-2E7754CAF04B}" srcOrd="11" destOrd="0" presId="urn:microsoft.com/office/officeart/2005/8/layout/bProcess2"/>
    <dgm:cxn modelId="{5C07D55D-A5A5-4205-9689-9D783CE5D678}" type="presParOf" srcId="{970538D2-6C75-493A-8308-92B8DA2A57DD}" destId="{6F23EB3E-3B40-48B4-842E-5F86F3822167}" srcOrd="12"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09F85-4C44-41DF-BE83-659A2B7BC018}">
      <dsp:nvSpPr>
        <dsp:cNvPr id="0" name=""/>
        <dsp:cNvSpPr/>
      </dsp:nvSpPr>
      <dsp:spPr>
        <a:xfrm>
          <a:off x="525051" y="439"/>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SG" sz="1600" kern="1200" dirty="0"/>
            <a:t>Call API to retrieve then parse the data</a:t>
          </a:r>
        </a:p>
      </dsp:txBody>
      <dsp:txXfrm>
        <a:off x="718894" y="194282"/>
        <a:ext cx="935955" cy="935955"/>
      </dsp:txXfrm>
    </dsp:sp>
    <dsp:sp modelId="{85970646-7DCD-41F8-969E-2336D7DFF312}">
      <dsp:nvSpPr>
        <dsp:cNvPr id="0" name=""/>
        <dsp:cNvSpPr/>
      </dsp:nvSpPr>
      <dsp:spPr>
        <a:xfrm rot="10800000">
          <a:off x="955235" y="1494995"/>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255A3F-3E03-481E-8FD6-9DD8D5581279}">
      <dsp:nvSpPr>
        <dsp:cNvPr id="0" name=""/>
        <dsp:cNvSpPr/>
      </dsp:nvSpPr>
      <dsp:spPr>
        <a:xfrm>
          <a:off x="745438" y="2007741"/>
          <a:ext cx="882868" cy="8828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SG" sz="900" kern="1200" dirty="0"/>
            <a:t>Filter the data to include only Falcon 9</a:t>
          </a:r>
        </a:p>
      </dsp:txBody>
      <dsp:txXfrm>
        <a:off x="874731" y="2137034"/>
        <a:ext cx="624282" cy="624282"/>
      </dsp:txXfrm>
    </dsp:sp>
    <dsp:sp modelId="{A2591915-952D-4005-9295-FED5AF595562}">
      <dsp:nvSpPr>
        <dsp:cNvPr id="0" name=""/>
        <dsp:cNvSpPr/>
      </dsp:nvSpPr>
      <dsp:spPr>
        <a:xfrm rot="10800000">
          <a:off x="955235" y="3061524"/>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09044D-89A7-49C1-89ED-C9002A33DD9E}">
      <dsp:nvSpPr>
        <dsp:cNvPr id="0" name=""/>
        <dsp:cNvSpPr/>
      </dsp:nvSpPr>
      <dsp:spPr>
        <a:xfrm>
          <a:off x="525051" y="3574270"/>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SG" sz="1600" kern="1200" dirty="0"/>
            <a:t>Dealing with the missing values</a:t>
          </a:r>
        </a:p>
      </dsp:txBody>
      <dsp:txXfrm>
        <a:off x="718894" y="3768113"/>
        <a:ext cx="935955" cy="935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09F85-4C44-41DF-BE83-659A2B7BC018}">
      <dsp:nvSpPr>
        <dsp:cNvPr id="0" name=""/>
        <dsp:cNvSpPr/>
      </dsp:nvSpPr>
      <dsp:spPr>
        <a:xfrm>
          <a:off x="525051" y="439"/>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SG" sz="1200" kern="1200" dirty="0"/>
            <a:t>Retrieve the wiki page content using </a:t>
          </a:r>
          <a:r>
            <a:rPr lang="en-SG" sz="1200" kern="1200" dirty="0" err="1"/>
            <a:t>beautifulsoup</a:t>
          </a:r>
          <a:endParaRPr lang="en-SG" sz="1200" kern="1200" dirty="0"/>
        </a:p>
      </dsp:txBody>
      <dsp:txXfrm>
        <a:off x="718894" y="194282"/>
        <a:ext cx="935955" cy="935955"/>
      </dsp:txXfrm>
    </dsp:sp>
    <dsp:sp modelId="{85970646-7DCD-41F8-969E-2336D7DFF312}">
      <dsp:nvSpPr>
        <dsp:cNvPr id="0" name=""/>
        <dsp:cNvSpPr/>
      </dsp:nvSpPr>
      <dsp:spPr>
        <a:xfrm rot="10800000">
          <a:off x="955235" y="1494995"/>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E82623-868C-4C21-A9D8-E1F54DD70319}">
      <dsp:nvSpPr>
        <dsp:cNvPr id="0" name=""/>
        <dsp:cNvSpPr/>
      </dsp:nvSpPr>
      <dsp:spPr>
        <a:xfrm>
          <a:off x="745438" y="2007741"/>
          <a:ext cx="882868" cy="8828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SG" sz="700" kern="1200" dirty="0"/>
            <a:t>Extract the relevant header &amp; values using the respective HTML tags</a:t>
          </a:r>
        </a:p>
      </dsp:txBody>
      <dsp:txXfrm>
        <a:off x="874731" y="2137034"/>
        <a:ext cx="624282" cy="624282"/>
      </dsp:txXfrm>
    </dsp:sp>
    <dsp:sp modelId="{07B7D84F-5801-4929-AA27-DA71610D92CC}">
      <dsp:nvSpPr>
        <dsp:cNvPr id="0" name=""/>
        <dsp:cNvSpPr/>
      </dsp:nvSpPr>
      <dsp:spPr>
        <a:xfrm rot="10800000">
          <a:off x="955235" y="3061524"/>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3E5CF0-A76A-43F0-B1E1-F8547D969F92}">
      <dsp:nvSpPr>
        <dsp:cNvPr id="0" name=""/>
        <dsp:cNvSpPr/>
      </dsp:nvSpPr>
      <dsp:spPr>
        <a:xfrm>
          <a:off x="525051" y="3574270"/>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SG" sz="1200" kern="1200" dirty="0"/>
            <a:t>Joined the extracted data into a </a:t>
          </a:r>
          <a:r>
            <a:rPr lang="en-SG" sz="1200" kern="1200" dirty="0" err="1"/>
            <a:t>Dataframe</a:t>
          </a:r>
          <a:endParaRPr lang="en-SG" sz="1200" kern="1200" dirty="0"/>
        </a:p>
      </dsp:txBody>
      <dsp:txXfrm>
        <a:off x="718894" y="3768113"/>
        <a:ext cx="935955" cy="935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BF0E8-51C0-4589-AEB9-441ADAF60CAE}">
      <dsp:nvSpPr>
        <dsp:cNvPr id="0" name=""/>
        <dsp:cNvSpPr/>
      </dsp:nvSpPr>
      <dsp:spPr>
        <a:xfrm>
          <a:off x="1146" y="690659"/>
          <a:ext cx="1341099" cy="13410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Load the csv file into Pandas </a:t>
          </a:r>
          <a:r>
            <a:rPr lang="en-SG" sz="1000" kern="1200" dirty="0" err="1"/>
            <a:t>DataFrame</a:t>
          </a:r>
          <a:endParaRPr lang="en-SG" sz="1000" kern="1200" dirty="0"/>
        </a:p>
      </dsp:txBody>
      <dsp:txXfrm>
        <a:off x="197545" y="887058"/>
        <a:ext cx="948301" cy="948301"/>
      </dsp:txXfrm>
    </dsp:sp>
    <dsp:sp modelId="{66D8C511-2619-43B7-B446-9B9E0A793C1D}">
      <dsp:nvSpPr>
        <dsp:cNvPr id="0" name=""/>
        <dsp:cNvSpPr/>
      </dsp:nvSpPr>
      <dsp:spPr>
        <a:xfrm rot="5400000">
          <a:off x="1567882"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22E749-3514-40DA-99BF-5D419F01DB9B}">
      <dsp:nvSpPr>
        <dsp:cNvPr id="0" name=""/>
        <dsp:cNvSpPr/>
      </dsp:nvSpPr>
      <dsp:spPr>
        <a:xfrm>
          <a:off x="2236088"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kern="1200" dirty="0"/>
            <a:t>Verify if there is null or missing values.</a:t>
          </a:r>
        </a:p>
      </dsp:txBody>
      <dsp:txXfrm>
        <a:off x="2367086" y="1044950"/>
        <a:ext cx="632517" cy="632517"/>
      </dsp:txXfrm>
    </dsp:sp>
    <dsp:sp modelId="{863EDF8D-09AA-4AD2-BD8E-C819A4BF32A3}">
      <dsp:nvSpPr>
        <dsp:cNvPr id="0" name=""/>
        <dsp:cNvSpPr/>
      </dsp:nvSpPr>
      <dsp:spPr>
        <a:xfrm rot="5400000">
          <a:off x="3467885"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1568C3-4FEA-417D-AF72-DF1E0B4C16AB}">
      <dsp:nvSpPr>
        <dsp:cNvPr id="0" name=""/>
        <dsp:cNvSpPr/>
      </dsp:nvSpPr>
      <dsp:spPr>
        <a:xfrm>
          <a:off x="4247737"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b="0" i="0" kern="1200" dirty="0"/>
            <a:t>Identify which columns are numerical and categorical</a:t>
          </a:r>
          <a:endParaRPr lang="en-SG" sz="800" kern="1200" dirty="0"/>
        </a:p>
      </dsp:txBody>
      <dsp:txXfrm>
        <a:off x="4378735" y="1044950"/>
        <a:ext cx="632517" cy="632517"/>
      </dsp:txXfrm>
    </dsp:sp>
    <dsp:sp modelId="{DCBDBE16-817F-44B1-872B-0F24A7AB254B}">
      <dsp:nvSpPr>
        <dsp:cNvPr id="0" name=""/>
        <dsp:cNvSpPr/>
      </dsp:nvSpPr>
      <dsp:spPr>
        <a:xfrm rot="5400000">
          <a:off x="5479534"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937964-289B-4A0D-9727-04E047FEEF2C}">
      <dsp:nvSpPr>
        <dsp:cNvPr id="0" name=""/>
        <dsp:cNvSpPr/>
      </dsp:nvSpPr>
      <dsp:spPr>
        <a:xfrm>
          <a:off x="6259387"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b="0" i="0" kern="1200" dirty="0"/>
            <a:t>Calculate the key figures for each category</a:t>
          </a:r>
          <a:endParaRPr lang="en-SG" sz="800" b="0" kern="1200" dirty="0"/>
        </a:p>
      </dsp:txBody>
      <dsp:txXfrm>
        <a:off x="6390385" y="1044950"/>
        <a:ext cx="632517" cy="632517"/>
      </dsp:txXfrm>
    </dsp:sp>
    <dsp:sp modelId="{AB03D7D8-F646-4CF6-BDEB-BC628E4BF3EB}">
      <dsp:nvSpPr>
        <dsp:cNvPr id="0" name=""/>
        <dsp:cNvSpPr/>
      </dsp:nvSpPr>
      <dsp:spPr>
        <a:xfrm rot="5400000">
          <a:off x="7379537"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17D713-5419-4AE3-AD38-BEB46F134026}">
      <dsp:nvSpPr>
        <dsp:cNvPr id="0" name=""/>
        <dsp:cNvSpPr/>
      </dsp:nvSpPr>
      <dsp:spPr>
        <a:xfrm>
          <a:off x="8047743" y="690659"/>
          <a:ext cx="1341099" cy="13410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Create new column that use numeric to represent the success or fail of an launch</a:t>
          </a:r>
        </a:p>
      </dsp:txBody>
      <dsp:txXfrm>
        <a:off x="8244142" y="887058"/>
        <a:ext cx="948301" cy="9483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08311-0DC4-4DE0-9577-3A7D7A4DDDA8}">
      <dsp:nvSpPr>
        <dsp:cNvPr id="0" name=""/>
        <dsp:cNvSpPr/>
      </dsp:nvSpPr>
      <dsp:spPr>
        <a:xfrm>
          <a:off x="475769" y="2187"/>
          <a:ext cx="1489731" cy="14897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SG" sz="1800" kern="1200" dirty="0"/>
            <a:t>Load data, define X &amp; Y</a:t>
          </a:r>
        </a:p>
      </dsp:txBody>
      <dsp:txXfrm>
        <a:off x="693935" y="220353"/>
        <a:ext cx="1053399" cy="1053399"/>
      </dsp:txXfrm>
    </dsp:sp>
    <dsp:sp modelId="{AC5B068E-3AB8-4380-9EF6-6E8AAC67CE85}">
      <dsp:nvSpPr>
        <dsp:cNvPr id="0" name=""/>
        <dsp:cNvSpPr/>
      </dsp:nvSpPr>
      <dsp:spPr>
        <a:xfrm rot="10800000">
          <a:off x="959932" y="1684280"/>
          <a:ext cx="521406" cy="40780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315171-B3E3-4CE5-9E3B-83CF273E2D90}">
      <dsp:nvSpPr>
        <dsp:cNvPr id="0" name=""/>
        <dsp:cNvSpPr/>
      </dsp:nvSpPr>
      <dsp:spPr>
        <a:xfrm>
          <a:off x="723809" y="2261365"/>
          <a:ext cx="993650" cy="9936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SG" sz="900" kern="1200" dirty="0"/>
            <a:t>Standardise the data in X by fitting &amp; transforming</a:t>
          </a:r>
        </a:p>
      </dsp:txBody>
      <dsp:txXfrm>
        <a:off x="869326" y="2406882"/>
        <a:ext cx="702616" cy="702616"/>
      </dsp:txXfrm>
    </dsp:sp>
    <dsp:sp modelId="{DC82B41F-F3B6-4E93-A125-5ABBB9063B28}">
      <dsp:nvSpPr>
        <dsp:cNvPr id="0" name=""/>
        <dsp:cNvSpPr/>
      </dsp:nvSpPr>
      <dsp:spPr>
        <a:xfrm rot="10800000">
          <a:off x="959932" y="3571397"/>
          <a:ext cx="521406" cy="40780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8BB0BC-7D2D-48A9-8A62-9E6E90BEE1D0}">
      <dsp:nvSpPr>
        <dsp:cNvPr id="0" name=""/>
        <dsp:cNvSpPr/>
      </dsp:nvSpPr>
      <dsp:spPr>
        <a:xfrm>
          <a:off x="723809" y="4272502"/>
          <a:ext cx="993650" cy="9936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SG" sz="900" kern="1200" dirty="0"/>
            <a:t>Split data into Train and Test</a:t>
          </a:r>
        </a:p>
      </dsp:txBody>
      <dsp:txXfrm>
        <a:off x="869326" y="4418019"/>
        <a:ext cx="702616" cy="702616"/>
      </dsp:txXfrm>
    </dsp:sp>
    <dsp:sp modelId="{F1E2A380-65EF-4F3F-BFE6-CFB1BAA0B5F2}">
      <dsp:nvSpPr>
        <dsp:cNvPr id="0" name=""/>
        <dsp:cNvSpPr/>
      </dsp:nvSpPr>
      <dsp:spPr>
        <a:xfrm rot="5400000">
          <a:off x="2088772" y="4565424"/>
          <a:ext cx="521406" cy="40780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9E90CB-BD80-4349-8DBA-D74FD6F815E6}">
      <dsp:nvSpPr>
        <dsp:cNvPr id="0" name=""/>
        <dsp:cNvSpPr/>
      </dsp:nvSpPr>
      <dsp:spPr>
        <a:xfrm>
          <a:off x="2958407" y="4272502"/>
          <a:ext cx="993650" cy="9936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SG" sz="900" kern="1200" dirty="0"/>
            <a:t>Use </a:t>
          </a:r>
          <a:r>
            <a:rPr lang="en-SG" sz="900" kern="1200" dirty="0" err="1"/>
            <a:t>GridSearchCV</a:t>
          </a:r>
          <a:r>
            <a:rPr lang="en-SG" sz="900" kern="1200" dirty="0"/>
            <a:t> to find the optimal parameter</a:t>
          </a:r>
        </a:p>
      </dsp:txBody>
      <dsp:txXfrm>
        <a:off x="3103924" y="4418019"/>
        <a:ext cx="702616" cy="702616"/>
      </dsp:txXfrm>
    </dsp:sp>
    <dsp:sp modelId="{A38ECEB2-C0BF-420E-B275-802F268BFD10}">
      <dsp:nvSpPr>
        <dsp:cNvPr id="0" name=""/>
        <dsp:cNvSpPr/>
      </dsp:nvSpPr>
      <dsp:spPr>
        <a:xfrm>
          <a:off x="3194529" y="3548314"/>
          <a:ext cx="521406" cy="40780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6406EA-979A-4935-84D6-733C13B985D4}">
      <dsp:nvSpPr>
        <dsp:cNvPr id="0" name=""/>
        <dsp:cNvSpPr/>
      </dsp:nvSpPr>
      <dsp:spPr>
        <a:xfrm>
          <a:off x="2958407" y="2261365"/>
          <a:ext cx="993650" cy="9936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SG" sz="900" kern="1200" dirty="0"/>
            <a:t>Fit the data using different methods</a:t>
          </a:r>
        </a:p>
      </dsp:txBody>
      <dsp:txXfrm>
        <a:off x="3103924" y="2406882"/>
        <a:ext cx="702616" cy="702616"/>
      </dsp:txXfrm>
    </dsp:sp>
    <dsp:sp modelId="{06A58477-4C30-4F35-8E70-3D615DA8D4AA}">
      <dsp:nvSpPr>
        <dsp:cNvPr id="0" name=""/>
        <dsp:cNvSpPr/>
      </dsp:nvSpPr>
      <dsp:spPr>
        <a:xfrm>
          <a:off x="3194529" y="1537176"/>
          <a:ext cx="521406" cy="40780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9BBDC9-3DE0-48FA-A37A-9A4C91FED730}">
      <dsp:nvSpPr>
        <dsp:cNvPr id="0" name=""/>
        <dsp:cNvSpPr/>
      </dsp:nvSpPr>
      <dsp:spPr>
        <a:xfrm>
          <a:off x="2958407" y="250227"/>
          <a:ext cx="993650" cy="9936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SG" sz="900" kern="1200" dirty="0"/>
            <a:t>Calculate the accuracy of the method</a:t>
          </a:r>
        </a:p>
      </dsp:txBody>
      <dsp:txXfrm>
        <a:off x="3103924" y="395744"/>
        <a:ext cx="702616" cy="702616"/>
      </dsp:txXfrm>
    </dsp:sp>
    <dsp:sp modelId="{6D1CE9FA-30D1-44AC-AEC0-2E7754CAF04B}">
      <dsp:nvSpPr>
        <dsp:cNvPr id="0" name=""/>
        <dsp:cNvSpPr/>
      </dsp:nvSpPr>
      <dsp:spPr>
        <a:xfrm rot="5400000">
          <a:off x="4199349" y="543149"/>
          <a:ext cx="521406" cy="40780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23EB3E-3B40-48B4-842E-5F86F3822167}">
      <dsp:nvSpPr>
        <dsp:cNvPr id="0" name=""/>
        <dsp:cNvSpPr/>
      </dsp:nvSpPr>
      <dsp:spPr>
        <a:xfrm>
          <a:off x="4944964" y="2187"/>
          <a:ext cx="1489731" cy="14897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SG" sz="1800" kern="1200" dirty="0"/>
            <a:t>Compare the accuracy</a:t>
          </a:r>
        </a:p>
      </dsp:txBody>
      <dsp:txXfrm>
        <a:off x="5163130" y="220353"/>
        <a:ext cx="1053399" cy="105339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930452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8427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Chuanhua512/IBMDataScience/blob/main/Module%201/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uanhua512/IBMDataScience/blob/main/Module%20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uanhua512/IBMDataScience/blob/main/Module%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uanhua512/IBMDataScience/blob/main/Module%20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huanhua512/IBMDataScience/blob/main/Module%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Chuanhua512/IBMDataScience/blob/main/Module%204/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Chuanhua512/IBMDataScience/blob/main/Module%201/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Chuanhua512/IBMDataScience/blob/main/Module%201/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Shi Chuanhua</a:t>
            </a:r>
          </a:p>
          <a:p>
            <a:r>
              <a:rPr lang="en-US" dirty="0">
                <a:solidFill>
                  <a:schemeClr val="bg2"/>
                </a:solidFill>
                <a:latin typeface="Abadi" panose="020B0604020104020204" pitchFamily="34" charset="0"/>
                <a:ea typeface="SF Pro" pitchFamily="2" charset="0"/>
                <a:cs typeface="SF Pro" pitchFamily="2" charset="0"/>
              </a:rPr>
              <a:t>17 Jun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679"/>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was done using Pandas</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https://github.com/Chuanhua512/IBMDataScience/blob/main/Module%201/labs-jupyter-spacex-Data%20wrangling.ipynb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2BD3829C-2509-3CF6-382F-2B4E7DC698C8}"/>
              </a:ext>
            </a:extLst>
          </p:cNvPr>
          <p:cNvGraphicFramePr/>
          <p:nvPr>
            <p:extLst>
              <p:ext uri="{D42A27DB-BD31-4B8C-83A1-F6EECF244321}">
                <p14:modId xmlns:p14="http://schemas.microsoft.com/office/powerpoint/2010/main" val="3004449067"/>
              </p:ext>
            </p:extLst>
          </p:nvPr>
        </p:nvGraphicFramePr>
        <p:xfrm>
          <a:off x="860065" y="2272146"/>
          <a:ext cx="9389989" cy="27224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r>
              <a:rPr lang="en-US" sz="2200" dirty="0">
                <a:solidFill>
                  <a:schemeClr val="accent3">
                    <a:lumMod val="25000"/>
                  </a:schemeClr>
                </a:solidFill>
                <a:latin typeface="Abadi"/>
              </a:rPr>
              <a:t>I made use of scatter charts to observe if the following pairs are related</a:t>
            </a:r>
          </a:p>
          <a:p>
            <a:pPr lvl="1">
              <a:lnSpc>
                <a:spcPct val="100000"/>
              </a:lnSpc>
              <a:spcBef>
                <a:spcPts val="1400"/>
              </a:spcBef>
            </a:pPr>
            <a:r>
              <a:rPr lang="en-US" sz="1800" dirty="0">
                <a:solidFill>
                  <a:schemeClr val="accent3">
                    <a:lumMod val="25000"/>
                  </a:schemeClr>
                </a:solidFill>
                <a:latin typeface="Abadi"/>
              </a:rPr>
              <a:t>flight numbers vs success rate of the launch sites</a:t>
            </a:r>
          </a:p>
          <a:p>
            <a:pPr lvl="1">
              <a:lnSpc>
                <a:spcPct val="100000"/>
              </a:lnSpc>
              <a:spcBef>
                <a:spcPts val="1400"/>
              </a:spcBef>
            </a:pPr>
            <a:r>
              <a:rPr lang="en-US" sz="1800" dirty="0">
                <a:solidFill>
                  <a:schemeClr val="accent3">
                    <a:lumMod val="25000"/>
                  </a:schemeClr>
                </a:solidFill>
                <a:latin typeface="Abadi"/>
              </a:rPr>
              <a:t>payload and the success rate of the launch sites.</a:t>
            </a:r>
          </a:p>
          <a:p>
            <a:pPr lvl="1">
              <a:lnSpc>
                <a:spcPct val="100000"/>
              </a:lnSpc>
              <a:spcBef>
                <a:spcPts val="1400"/>
              </a:spcBef>
            </a:pPr>
            <a:r>
              <a:rPr lang="en-US" sz="1800" dirty="0">
                <a:solidFill>
                  <a:schemeClr val="accent3">
                    <a:lumMod val="25000"/>
                  </a:schemeClr>
                </a:solidFill>
                <a:latin typeface="Abadi"/>
              </a:rPr>
              <a:t>Orbit and the Flight number</a:t>
            </a:r>
          </a:p>
          <a:p>
            <a:pPr lvl="1">
              <a:lnSpc>
                <a:spcPct val="100000"/>
              </a:lnSpc>
              <a:spcBef>
                <a:spcPts val="1400"/>
              </a:spcBef>
            </a:pPr>
            <a:r>
              <a:rPr lang="en-US" sz="1800" dirty="0">
                <a:solidFill>
                  <a:schemeClr val="accent3">
                    <a:lumMod val="25000"/>
                  </a:schemeClr>
                </a:solidFill>
                <a:latin typeface="Abadi"/>
              </a:rPr>
              <a:t>Orbit and the payload mass</a:t>
            </a:r>
          </a:p>
          <a:p>
            <a:pPr marL="0" indent="0">
              <a:lnSpc>
                <a:spcPct val="100000"/>
              </a:lnSpc>
              <a:spcBef>
                <a:spcPts val="1400"/>
              </a:spcBef>
              <a:buNone/>
            </a:pPr>
            <a:r>
              <a:rPr lang="en-US" sz="2200" dirty="0">
                <a:solidFill>
                  <a:schemeClr val="accent3">
                    <a:lumMod val="25000"/>
                  </a:schemeClr>
                </a:solidFill>
                <a:latin typeface="Abadi"/>
              </a:rPr>
              <a:t>Then I use a bar chart to illustrate the success rate of each orbit, a line chart to show the trend over the year</a:t>
            </a:r>
          </a:p>
          <a:p>
            <a:pPr marL="0" indent="0">
              <a:buNone/>
            </a:pPr>
            <a:r>
              <a:rPr lang="en-US" dirty="0">
                <a:hlinkClick r:id="rId3"/>
              </a:rPr>
              <a:t>https://github.com/Chuanhua512/IBMDataScience/blob/main/Module%202/edadataviz.ipynb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SG" sz="1050" dirty="0">
                <a:solidFill>
                  <a:schemeClr val="accent3">
                    <a:lumMod val="25000"/>
                  </a:schemeClr>
                </a:solidFill>
                <a:latin typeface="Abadi" panose="020B0604020104020204" pitchFamily="34" charset="0"/>
              </a:rPr>
              <a:t>Retrieve the unique launch sites in the space mission</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date when the first </a:t>
            </a:r>
            <a:r>
              <a:rPr lang="en-SG" sz="1050" dirty="0" err="1">
                <a:solidFill>
                  <a:schemeClr val="accent3">
                    <a:lumMod val="25000"/>
                  </a:schemeClr>
                </a:solidFill>
                <a:latin typeface="Abadi" panose="020B0604020104020204" pitchFamily="34" charset="0"/>
              </a:rPr>
              <a:t>succesful</a:t>
            </a:r>
            <a:r>
              <a:rPr lang="en-SG" sz="1050" dirty="0">
                <a:solidFill>
                  <a:schemeClr val="accent3">
                    <a:lumMod val="25000"/>
                  </a:schemeClr>
                </a:solidFill>
                <a:latin typeface="Abadi" panose="020B0604020104020204" pitchFamily="34" charset="0"/>
              </a:rPr>
              <a:t> landing outcome in ground pad was </a:t>
            </a:r>
            <a:r>
              <a:rPr lang="en-SG" sz="1050" dirty="0" err="1">
                <a:solidFill>
                  <a:schemeClr val="accent3">
                    <a:lumMod val="25000"/>
                  </a:schemeClr>
                </a:solidFill>
                <a:latin typeface="Abadi" panose="020B0604020104020204" pitchFamily="34" charset="0"/>
              </a:rPr>
              <a:t>acheived</a:t>
            </a:r>
            <a:r>
              <a:rPr lang="en-SG" sz="1050" dirty="0">
                <a:solidFill>
                  <a:schemeClr val="accent3">
                    <a:lumMod val="25000"/>
                  </a:schemeClr>
                </a:solidFill>
                <a:latin typeface="Abadi" panose="020B0604020104020204" pitchFamily="34" charset="0"/>
              </a:rPr>
              <a:t>.</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names of the </a:t>
            </a:r>
            <a:r>
              <a:rPr lang="en-SG" sz="1050" dirty="0" err="1">
                <a:solidFill>
                  <a:schemeClr val="accent3">
                    <a:lumMod val="25000"/>
                  </a:schemeClr>
                </a:solidFill>
                <a:latin typeface="Abadi" panose="020B0604020104020204" pitchFamily="34" charset="0"/>
              </a:rPr>
              <a:t>booster_versions</a:t>
            </a:r>
            <a:r>
              <a:rPr lang="en-SG" sz="1050" dirty="0">
                <a:solidFill>
                  <a:schemeClr val="accent3">
                    <a:lumMod val="25000"/>
                  </a:schemeClr>
                </a:solidFill>
                <a:latin typeface="Abadi" panose="020B0604020104020204" pitchFamily="34" charset="0"/>
              </a:rPr>
              <a:t> which have carried the maximum payload mass. Use a subquery</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records which will display the month names, failure </a:t>
            </a:r>
            <a:r>
              <a:rPr lang="en-SG" sz="1050" dirty="0" err="1">
                <a:solidFill>
                  <a:schemeClr val="accent3">
                    <a:lumMod val="25000"/>
                  </a:schemeClr>
                </a:solidFill>
                <a:latin typeface="Abadi" panose="020B0604020104020204" pitchFamily="34" charset="0"/>
              </a:rPr>
              <a:t>landing_outcomes</a:t>
            </a:r>
            <a:r>
              <a:rPr lang="en-SG" sz="1050" dirty="0">
                <a:solidFill>
                  <a:schemeClr val="accent3">
                    <a:lumMod val="25000"/>
                  </a:schemeClr>
                </a:solidFill>
                <a:latin typeface="Abadi" panose="020B0604020104020204" pitchFamily="34" charset="0"/>
              </a:rPr>
              <a:t> in drone ship ,booster versions, </a:t>
            </a:r>
            <a:r>
              <a:rPr lang="en-SG" sz="1050" dirty="0" err="1">
                <a:solidFill>
                  <a:schemeClr val="accent3">
                    <a:lumMod val="25000"/>
                  </a:schemeClr>
                </a:solidFill>
                <a:latin typeface="Abadi" panose="020B0604020104020204" pitchFamily="34" charset="0"/>
              </a:rPr>
              <a:t>launch_site</a:t>
            </a:r>
            <a:r>
              <a:rPr lang="en-SG" sz="1050" dirty="0">
                <a:solidFill>
                  <a:schemeClr val="accent3">
                    <a:lumMod val="25000"/>
                  </a:schemeClr>
                </a:solidFill>
                <a:latin typeface="Abadi" panose="020B0604020104020204" pitchFamily="34" charset="0"/>
              </a:rPr>
              <a:t> for the months in year 2015.</a:t>
            </a:r>
          </a:p>
          <a:p>
            <a:pPr lvl="1">
              <a:lnSpc>
                <a:spcPct val="100000"/>
              </a:lnSpc>
              <a:spcBef>
                <a:spcPts val="1400"/>
              </a:spcBef>
            </a:pPr>
            <a:r>
              <a:rPr lang="en-SG" sz="105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https://github.com/Chuanhua512/IBMDataScience/blob/main/Module%202/jupyter-labs-eda-sql-coursera_sqllite.ipynb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Markers are used to indicate the launch sites, circles are used to highlight the surroundings of NASA JSC &amp; the launch sites, lines were used to display the distance between the launch site &amp; specified coordinates.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They were used for ease of identification for the objects. </a:t>
            </a:r>
          </a:p>
          <a:p>
            <a:pPr marL="0" indent="0">
              <a:buNone/>
            </a:pPr>
            <a:r>
              <a:rPr lang="en-US" dirty="0">
                <a:hlinkClick r:id="rId3"/>
              </a:rPr>
              <a:t>https://github.com/Chuanhua512/IBMDataScience/blob/main/Module%203/lab_jupyter_launch_site_location.ipynb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2428"/>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created a dashboard with Pie charts that show the success count of each site, and within each site, there’s another Pie chart that displays the success rate of the respective site. This allows us to interpret which site has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 have also created a scatter plot that compares the Payload mass and the success rate, the plots are differentiated by booster versions using different </a:t>
            </a:r>
            <a:r>
              <a:rPr lang="en-US" sz="2200" dirty="0" err="1">
                <a:solidFill>
                  <a:schemeClr val="accent3">
                    <a:lumMod val="25000"/>
                  </a:schemeClr>
                </a:solidFill>
                <a:latin typeface="Abadi" panose="020B0604020104020204" pitchFamily="34" charset="0"/>
              </a:rPr>
              <a:t>colours</a:t>
            </a:r>
            <a:r>
              <a:rPr lang="en-US" sz="2200" dirty="0">
                <a:solidFill>
                  <a:schemeClr val="accent3">
                    <a:lumMod val="25000"/>
                  </a:schemeClr>
                </a:solidFill>
                <a:latin typeface="Abadi" panose="020B0604020104020204" pitchFamily="34" charset="0"/>
              </a:rPr>
              <a:t>, so we can judge which booster tends to have a higher rate of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dirty="0">
                <a:hlinkClick r:id="rId3"/>
              </a:rPr>
              <a:t>https://github.com/Chuanhua512/IBMDataScience/blob/main/Module%203/spacex_dash_app.py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96862"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split into training and testing data, it was then tested with 4 different methods such as KNN, Log regression, SVM and decision tree.</a:t>
            </a:r>
          </a:p>
          <a:p>
            <a:pPr>
              <a:lnSpc>
                <a:spcPct val="100000"/>
              </a:lnSpc>
              <a:spcBef>
                <a:spcPts val="1400"/>
              </a:spcBef>
            </a:pPr>
            <a:r>
              <a:rPr lang="en-US" sz="2200" dirty="0">
                <a:solidFill>
                  <a:schemeClr val="accent3">
                    <a:lumMod val="25000"/>
                  </a:schemeClr>
                </a:solidFill>
                <a:latin typeface="Abadi" panose="020B0604020104020204" pitchFamily="34" charset="0"/>
              </a:rPr>
              <a:t>I then compare the accuracy of the 4 models against the test data.</a:t>
            </a: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https://github.com/Chuanhua512/IBMDataScience/blob/main/Module%204/SpaceX_Machine_Learning_Prediction_Part_5.jupyterlite.ipynb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4C49FB39-D31C-96A6-FB01-737763FE3006}"/>
              </a:ext>
            </a:extLst>
          </p:cNvPr>
          <p:cNvGraphicFramePr/>
          <p:nvPr>
            <p:extLst>
              <p:ext uri="{D42A27DB-BD31-4B8C-83A1-F6EECF244321}">
                <p14:modId xmlns:p14="http://schemas.microsoft.com/office/powerpoint/2010/main" val="1715216680"/>
              </p:ext>
            </p:extLst>
          </p:nvPr>
        </p:nvGraphicFramePr>
        <p:xfrm>
          <a:off x="4766872" y="1214203"/>
          <a:ext cx="6910465" cy="55163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We can deduce that VAFB SLC 4E &amp; KSC LC 39A tend to have a higher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6988255A-0ABD-3420-7A4D-B86CA63FF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101" y="1386754"/>
            <a:ext cx="52768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Payload &amp; Launch site don’t seem to have a direct link, we can also tell that VAFB SLC 4E does not have launches with payload higher than 10k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55BC4DDE-C7A5-B8F7-19F3-F6459E853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5083" y="1856507"/>
            <a:ext cx="6166906" cy="304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SO orbit has the lowest rate of success, ES-L1,GEO,GTO,HEO &amp; SSO has the highest rate of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A4002851-0305-6331-AA76-2A2BC982E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43" y="1727489"/>
            <a:ext cx="5695950"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SG" sz="2200" dirty="0">
                <a:solidFill>
                  <a:schemeClr val="accent3">
                    <a:lumMod val="25000"/>
                  </a:schemeClr>
                </a:solidFill>
                <a:latin typeface="Abadi" panose="020B0604020104020204" pitchFamily="34" charset="0"/>
              </a:rPr>
              <a:t>For some of the Orbits like LEO &amp; GTO the rate of success does seem to increase as the flight number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DE491B9C-3CDF-D900-F225-EC532DC0A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039" y="1547379"/>
            <a:ext cx="5695950"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Payload mass and Orbit type don’t seem to have a direct link.</a:t>
            </a:r>
          </a:p>
          <a:p>
            <a:pPr>
              <a:lnSpc>
                <a:spcPct val="100000"/>
              </a:lnSpc>
              <a:spcBef>
                <a:spcPts val="1400"/>
              </a:spcBef>
            </a:pPr>
            <a:r>
              <a:rPr lang="en-SG" sz="2200" dirty="0">
                <a:solidFill>
                  <a:schemeClr val="accent3">
                    <a:lumMod val="25000"/>
                  </a:schemeClr>
                </a:solidFill>
                <a:latin typeface="Abadi" panose="020B0604020104020204" pitchFamily="34" charset="0"/>
              </a:rPr>
              <a:t>For LSS &amp; LEO the heavier the payload the higher the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05430C8F-D2D9-59A5-2973-CDCEEEABB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056" y="1505816"/>
            <a:ext cx="58007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As the year increases, the launch success rate increases. Likely due to more advance technology.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CE87B8D2-A5F2-2FAE-9690-4BA4A9A41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588" y="1432561"/>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47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Simply select distinct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4C87832-43A0-9DB8-0CAA-10CF7897C7C0}"/>
              </a:ext>
            </a:extLst>
          </p:cNvPr>
          <p:cNvPicPr>
            <a:picLocks noChangeAspect="1"/>
          </p:cNvPicPr>
          <p:nvPr/>
        </p:nvPicPr>
        <p:blipFill>
          <a:blip r:embed="rId3"/>
          <a:stretch>
            <a:fillRect/>
          </a:stretch>
        </p:blipFill>
        <p:spPr>
          <a:xfrm>
            <a:off x="6684477" y="2823080"/>
            <a:ext cx="4877481" cy="30960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380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all columns from 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6005803-1A80-F1B2-C4FA-A29E56E3E950}"/>
              </a:ext>
            </a:extLst>
          </p:cNvPr>
          <p:cNvPicPr>
            <a:picLocks noChangeAspect="1"/>
          </p:cNvPicPr>
          <p:nvPr/>
        </p:nvPicPr>
        <p:blipFill>
          <a:blip r:embed="rId3"/>
          <a:stretch>
            <a:fillRect/>
          </a:stretch>
        </p:blipFill>
        <p:spPr>
          <a:xfrm>
            <a:off x="5880114" y="1404114"/>
            <a:ext cx="5834382" cy="47728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5013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SQL to sum the payload mass column where customer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2DB073E-B41B-9808-57DF-BD8952B0CEF9}"/>
              </a:ext>
            </a:extLst>
          </p:cNvPr>
          <p:cNvPicPr>
            <a:picLocks noChangeAspect="1"/>
          </p:cNvPicPr>
          <p:nvPr/>
        </p:nvPicPr>
        <p:blipFill>
          <a:blip r:embed="rId3"/>
          <a:stretch>
            <a:fillRect/>
          </a:stretch>
        </p:blipFill>
        <p:spPr>
          <a:xfrm>
            <a:off x="5390202" y="1887538"/>
            <a:ext cx="5575672" cy="16867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00288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the average of payload mass column where booster version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12E0DAF-6858-998E-C75E-7361B0AFB68E}"/>
              </a:ext>
            </a:extLst>
          </p:cNvPr>
          <p:cNvPicPr>
            <a:picLocks noChangeAspect="1"/>
          </p:cNvPicPr>
          <p:nvPr/>
        </p:nvPicPr>
        <p:blipFill>
          <a:blip r:embed="rId3"/>
          <a:stretch>
            <a:fillRect/>
          </a:stretch>
        </p:blipFill>
        <p:spPr>
          <a:xfrm>
            <a:off x="4900551" y="1457764"/>
            <a:ext cx="7087589" cy="25435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0941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the date where the landing outcome is success </a:t>
            </a:r>
            <a:r>
              <a:rPr lang="en-US" sz="2200" dirty="0" err="1">
                <a:solidFill>
                  <a:schemeClr val="accent3">
                    <a:lumMod val="25000"/>
                  </a:schemeClr>
                </a:solidFill>
                <a:latin typeface="Abadi"/>
              </a:rPr>
              <a:t>gound</a:t>
            </a:r>
            <a:r>
              <a:rPr lang="en-US" sz="2200" dirty="0">
                <a:solidFill>
                  <a:schemeClr val="accent3">
                    <a:lumMod val="25000"/>
                  </a:schemeClr>
                </a:solidFill>
                <a:latin typeface="Abadi"/>
              </a:rPr>
              <a:t> pad and order by date. Get the first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6541D85-7E3B-F745-6937-082EF84CB425}"/>
              </a:ext>
            </a:extLst>
          </p:cNvPr>
          <p:cNvPicPr>
            <a:picLocks noChangeAspect="1"/>
          </p:cNvPicPr>
          <p:nvPr/>
        </p:nvPicPr>
        <p:blipFill>
          <a:blip r:embed="rId3"/>
          <a:stretch>
            <a:fillRect/>
          </a:stretch>
        </p:blipFill>
        <p:spPr>
          <a:xfrm>
            <a:off x="930746" y="3358201"/>
            <a:ext cx="7725853" cy="26673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r>
              <a:rPr lang="en-US" sz="2200" dirty="0">
                <a:solidFill>
                  <a:schemeClr val="accent3">
                    <a:lumMod val="25000"/>
                  </a:schemeClr>
                </a:solidFill>
                <a:latin typeface="Abadi"/>
              </a:rPr>
              <a:t>Use the SQL query below for the result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8E868EF-06F3-5479-D54D-FAA60F3F590D}"/>
              </a:ext>
            </a:extLst>
          </p:cNvPr>
          <p:cNvPicPr>
            <a:picLocks noChangeAspect="1"/>
          </p:cNvPicPr>
          <p:nvPr/>
        </p:nvPicPr>
        <p:blipFill>
          <a:blip r:embed="rId3"/>
          <a:stretch>
            <a:fillRect/>
          </a:stretch>
        </p:blipFill>
        <p:spPr>
          <a:xfrm>
            <a:off x="873503" y="3566463"/>
            <a:ext cx="9059539" cy="310558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93481"/>
            <a:ext cx="4017889" cy="482586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SG"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SG"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SG"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SG"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SG" sz="18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SG"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SG"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Use the query below to get the count of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7561877-8F5B-BF68-7D88-538C4427E4AF}"/>
              </a:ext>
            </a:extLst>
          </p:cNvPr>
          <p:cNvPicPr>
            <a:picLocks noChangeAspect="1"/>
          </p:cNvPicPr>
          <p:nvPr/>
        </p:nvPicPr>
        <p:blipFill>
          <a:blip r:embed="rId3"/>
          <a:stretch>
            <a:fillRect/>
          </a:stretch>
        </p:blipFill>
        <p:spPr>
          <a:xfrm>
            <a:off x="852923" y="3569312"/>
            <a:ext cx="6163535" cy="285789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Use the SQL query below to first get the max payload mass, then find the booster version where the payload mass is equals to the max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2DF0966-A11E-2693-965A-A8B133B879BB}"/>
              </a:ext>
            </a:extLst>
          </p:cNvPr>
          <p:cNvPicPr>
            <a:picLocks noChangeAspect="1"/>
          </p:cNvPicPr>
          <p:nvPr/>
        </p:nvPicPr>
        <p:blipFill>
          <a:blip r:embed="rId3"/>
          <a:stretch>
            <a:fillRect/>
          </a:stretch>
        </p:blipFill>
        <p:spPr>
          <a:xfrm>
            <a:off x="842794" y="3356310"/>
            <a:ext cx="5294770" cy="319552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SG" sz="2200" dirty="0">
                <a:solidFill>
                  <a:schemeClr val="accent3">
                    <a:lumMod val="25000"/>
                  </a:schemeClr>
                </a:solidFill>
                <a:latin typeface="Abadi"/>
              </a:rPr>
              <a:t>Select the respective columns where </a:t>
            </a:r>
            <a:r>
              <a:rPr lang="en-SG" sz="2200" dirty="0" err="1">
                <a:solidFill>
                  <a:schemeClr val="accent3">
                    <a:lumMod val="25000"/>
                  </a:schemeClr>
                </a:solidFill>
                <a:latin typeface="Abadi"/>
              </a:rPr>
              <a:t>Landing_Outcome</a:t>
            </a:r>
            <a:r>
              <a:rPr lang="en-SG" sz="2200" dirty="0">
                <a:solidFill>
                  <a:schemeClr val="accent3">
                    <a:lumMod val="25000"/>
                  </a:schemeClr>
                </a:solidFill>
                <a:latin typeface="Abadi"/>
              </a:rPr>
              <a:t> = 'Failure (drone ship)' and </a:t>
            </a:r>
            <a:r>
              <a:rPr lang="en-SG" sz="2200" dirty="0" err="1">
                <a:solidFill>
                  <a:schemeClr val="accent3">
                    <a:lumMod val="25000"/>
                  </a:schemeClr>
                </a:solidFill>
                <a:latin typeface="Abadi"/>
              </a:rPr>
              <a:t>substr</a:t>
            </a:r>
            <a:r>
              <a:rPr lang="en-SG" sz="2200" dirty="0">
                <a:solidFill>
                  <a:schemeClr val="accent3">
                    <a:lumMod val="25000"/>
                  </a:schemeClr>
                </a:solidFill>
                <a:latin typeface="Abadi"/>
              </a:rPr>
              <a:t>(Date,0,5)='2015'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2307AB8-9077-77B1-A9EA-FAA21614CD76}"/>
              </a:ext>
            </a:extLst>
          </p:cNvPr>
          <p:cNvPicPr>
            <a:picLocks noChangeAspect="1"/>
          </p:cNvPicPr>
          <p:nvPr/>
        </p:nvPicPr>
        <p:blipFill>
          <a:blip r:embed="rId3"/>
          <a:stretch>
            <a:fillRect/>
          </a:stretch>
        </p:blipFill>
        <p:spPr>
          <a:xfrm>
            <a:off x="856887" y="4319852"/>
            <a:ext cx="7857885" cy="228213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258143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outcome and count </a:t>
            </a:r>
            <a:r>
              <a:rPr lang="en-SG" sz="2200" dirty="0">
                <a:solidFill>
                  <a:schemeClr val="accent3">
                    <a:lumMod val="25000"/>
                  </a:schemeClr>
                </a:solidFill>
                <a:latin typeface="Abadi" panose="020B0604020104020204" pitchFamily="34" charset="0"/>
              </a:rPr>
              <a:t>where Date &gt;= '2010-06-04' and Date &lt;= '2017-03-20' Group by </a:t>
            </a:r>
            <a:r>
              <a:rPr lang="en-SG" sz="2200" dirty="0" err="1">
                <a:solidFill>
                  <a:schemeClr val="accent3">
                    <a:lumMod val="25000"/>
                  </a:schemeClr>
                </a:solidFill>
                <a:latin typeface="Abadi" panose="020B0604020104020204" pitchFamily="34" charset="0"/>
              </a:rPr>
              <a:t>Landing_Outcome</a:t>
            </a:r>
            <a:r>
              <a:rPr lang="en-SG" sz="2200" dirty="0">
                <a:solidFill>
                  <a:schemeClr val="accent3">
                    <a:lumMod val="25000"/>
                  </a:schemeClr>
                </a:solidFill>
                <a:latin typeface="Abadi" panose="020B0604020104020204" pitchFamily="34" charset="0"/>
              </a:rPr>
              <a:t> Order by occurrence </a:t>
            </a:r>
            <a:r>
              <a:rPr lang="en-SG" sz="2200" dirty="0" err="1">
                <a:solidFill>
                  <a:schemeClr val="accent3">
                    <a:lumMod val="25000"/>
                  </a:schemeClr>
                </a:solidFill>
                <a:latin typeface="Abadi" panose="020B0604020104020204" pitchFamily="34" charset="0"/>
              </a:rPr>
              <a:t>desc</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CCECB7A-C638-4EE7-70EC-0AA47B5632C3}"/>
              </a:ext>
            </a:extLst>
          </p:cNvPr>
          <p:cNvPicPr>
            <a:picLocks noChangeAspect="1"/>
          </p:cNvPicPr>
          <p:nvPr/>
        </p:nvPicPr>
        <p:blipFill>
          <a:blip r:embed="rId3"/>
          <a:stretch>
            <a:fillRect/>
          </a:stretch>
        </p:blipFill>
        <p:spPr>
          <a:xfrm>
            <a:off x="1061120" y="3894273"/>
            <a:ext cx="5291189" cy="25835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77412" y="1399307"/>
            <a:ext cx="2193457" cy="7936489"/>
          </a:xfrm>
          <a:prstGeom prst="rect">
            <a:avLst/>
          </a:prstGeom>
        </p:spPr>
        <p:txBody>
          <a:bodyPr lIns="91440" tIns="45720" rIns="91440" bIns="45720" anchor="t">
            <a:normAutofit/>
          </a:bodyPr>
          <a:lstStyle/>
          <a:p>
            <a:r>
              <a:rPr lang="en-US" sz="1800" dirty="0"/>
              <a:t>The launch sites are located close to the coast in general.</a:t>
            </a:r>
            <a:r>
              <a:rPr lang="en-SG" sz="1800" dirty="0"/>
              <a:t> In case of a launch mishap or explosion, debris falls away from the launch pad.  An ocean provides a vast, mostly unpopulated area for debris to fall into, minimizing the risk of damage or casualties on land.</a:t>
            </a:r>
            <a:endParaRPr lang="en-US"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33940" y="78342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ECE653D2-0A75-660F-0646-8987388B339C}"/>
              </a:ext>
            </a:extLst>
          </p:cNvPr>
          <p:cNvPicPr>
            <a:picLocks noChangeAspect="1"/>
          </p:cNvPicPr>
          <p:nvPr/>
        </p:nvPicPr>
        <p:blipFill>
          <a:blip r:embed="rId3"/>
          <a:stretch>
            <a:fillRect/>
          </a:stretch>
        </p:blipFill>
        <p:spPr>
          <a:xfrm>
            <a:off x="623453" y="1332473"/>
            <a:ext cx="9153959" cy="42578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0000" y="1510146"/>
            <a:ext cx="4184335" cy="44105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visual furnished with the successful and non-successful launch attempts, it provides an overview of the launches and by one look, we can infer that base KLC LC 39A has a higher success launches.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shown on map</a:t>
            </a:r>
          </a:p>
        </p:txBody>
      </p:sp>
      <p:pic>
        <p:nvPicPr>
          <p:cNvPr id="6" name="Picture 5">
            <a:extLst>
              <a:ext uri="{FF2B5EF4-FFF2-40B4-BE49-F238E27FC236}">
                <a16:creationId xmlns:a16="http://schemas.microsoft.com/office/drawing/2014/main" id="{ACAE1C22-CF63-801E-E5B5-81D60603A157}"/>
              </a:ext>
            </a:extLst>
          </p:cNvPr>
          <p:cNvPicPr>
            <a:picLocks noChangeAspect="1"/>
          </p:cNvPicPr>
          <p:nvPr/>
        </p:nvPicPr>
        <p:blipFill>
          <a:blip r:embed="rId4"/>
          <a:stretch>
            <a:fillRect/>
          </a:stretch>
        </p:blipFill>
        <p:spPr>
          <a:xfrm>
            <a:off x="770011" y="1312266"/>
            <a:ext cx="2743201" cy="2334472"/>
          </a:xfrm>
          <a:prstGeom prst="rect">
            <a:avLst/>
          </a:prstGeom>
        </p:spPr>
      </p:pic>
      <p:pic>
        <p:nvPicPr>
          <p:cNvPr id="9" name="Picture 8">
            <a:extLst>
              <a:ext uri="{FF2B5EF4-FFF2-40B4-BE49-F238E27FC236}">
                <a16:creationId xmlns:a16="http://schemas.microsoft.com/office/drawing/2014/main" id="{9BDF25DE-A595-A6C0-45FD-38D85219BA8F}"/>
              </a:ext>
            </a:extLst>
          </p:cNvPr>
          <p:cNvPicPr>
            <a:picLocks noChangeAspect="1"/>
          </p:cNvPicPr>
          <p:nvPr/>
        </p:nvPicPr>
        <p:blipFill>
          <a:blip r:embed="rId5"/>
          <a:stretch>
            <a:fillRect/>
          </a:stretch>
        </p:blipFill>
        <p:spPr>
          <a:xfrm>
            <a:off x="770011" y="3671436"/>
            <a:ext cx="2793412" cy="2092036"/>
          </a:xfrm>
          <a:prstGeom prst="rect">
            <a:avLst/>
          </a:prstGeom>
        </p:spPr>
      </p:pic>
      <p:pic>
        <p:nvPicPr>
          <p:cNvPr id="11" name="Picture 10">
            <a:extLst>
              <a:ext uri="{FF2B5EF4-FFF2-40B4-BE49-F238E27FC236}">
                <a16:creationId xmlns:a16="http://schemas.microsoft.com/office/drawing/2014/main" id="{DC21A91D-831C-438C-EB18-DB0ECD67185E}"/>
              </a:ext>
            </a:extLst>
          </p:cNvPr>
          <p:cNvPicPr>
            <a:picLocks noChangeAspect="1"/>
          </p:cNvPicPr>
          <p:nvPr/>
        </p:nvPicPr>
        <p:blipFill>
          <a:blip r:embed="rId6"/>
          <a:stretch>
            <a:fillRect/>
          </a:stretch>
        </p:blipFill>
        <p:spPr>
          <a:xfrm>
            <a:off x="3563423" y="1290646"/>
            <a:ext cx="2904628" cy="2356092"/>
          </a:xfrm>
          <a:prstGeom prst="rect">
            <a:avLst/>
          </a:prstGeom>
        </p:spPr>
      </p:pic>
      <p:pic>
        <p:nvPicPr>
          <p:cNvPr id="13" name="Picture 12">
            <a:extLst>
              <a:ext uri="{FF2B5EF4-FFF2-40B4-BE49-F238E27FC236}">
                <a16:creationId xmlns:a16="http://schemas.microsoft.com/office/drawing/2014/main" id="{51ECA743-26E0-FCB7-3C62-C0B337DDD288}"/>
              </a:ext>
            </a:extLst>
          </p:cNvPr>
          <p:cNvPicPr>
            <a:picLocks noChangeAspect="1"/>
          </p:cNvPicPr>
          <p:nvPr/>
        </p:nvPicPr>
        <p:blipFill>
          <a:blip r:embed="rId7"/>
          <a:stretch>
            <a:fillRect/>
          </a:stretch>
        </p:blipFill>
        <p:spPr>
          <a:xfrm>
            <a:off x="3629891" y="3715400"/>
            <a:ext cx="3099849" cy="190648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64076" y="1371947"/>
            <a:ext cx="4321535"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map, we can determine that the launch site is generally further away from populations, and it is accessible by rail transport, although the nearest highway is 8KM away, there should be no issue with supplying necessities to the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distances to landmarks </a:t>
            </a:r>
          </a:p>
        </p:txBody>
      </p:sp>
      <p:pic>
        <p:nvPicPr>
          <p:cNvPr id="4" name="Picture 3">
            <a:extLst>
              <a:ext uri="{FF2B5EF4-FFF2-40B4-BE49-F238E27FC236}">
                <a16:creationId xmlns:a16="http://schemas.microsoft.com/office/drawing/2014/main" id="{2188819D-26AC-7F8E-F875-84F619AE38DD}"/>
              </a:ext>
            </a:extLst>
          </p:cNvPr>
          <p:cNvPicPr>
            <a:picLocks noChangeAspect="1"/>
          </p:cNvPicPr>
          <p:nvPr/>
        </p:nvPicPr>
        <p:blipFill>
          <a:blip r:embed="rId4"/>
          <a:stretch>
            <a:fillRect/>
          </a:stretch>
        </p:blipFill>
        <p:spPr>
          <a:xfrm>
            <a:off x="666100" y="1463880"/>
            <a:ext cx="6297975" cy="39049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7473" y="4343399"/>
            <a:ext cx="9608126" cy="18335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chart shows the total count of successful launch of each sites. However it is important to know that this ratio doesn’t mean a site has high success rate, the success rate for each site should be calculated separately.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of all sites</a:t>
            </a:r>
          </a:p>
        </p:txBody>
      </p:sp>
      <p:pic>
        <p:nvPicPr>
          <p:cNvPr id="4" name="Picture 3">
            <a:extLst>
              <a:ext uri="{FF2B5EF4-FFF2-40B4-BE49-F238E27FC236}">
                <a16:creationId xmlns:a16="http://schemas.microsoft.com/office/drawing/2014/main" id="{79D553FA-8EFD-3FB9-4442-CA2B5B7A71B3}"/>
              </a:ext>
            </a:extLst>
          </p:cNvPr>
          <p:cNvPicPr>
            <a:picLocks noChangeAspect="1"/>
          </p:cNvPicPr>
          <p:nvPr/>
        </p:nvPicPr>
        <p:blipFill>
          <a:blip r:embed="rId3"/>
          <a:stretch>
            <a:fillRect/>
          </a:stretch>
        </p:blipFill>
        <p:spPr>
          <a:xfrm>
            <a:off x="907473" y="1356443"/>
            <a:ext cx="7949567" cy="282686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61530"/>
            <a:ext cx="9799358" cy="4634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SG" sz="1800" dirty="0">
                <a:solidFill>
                  <a:schemeClr val="accent3">
                    <a:lumMod val="25000"/>
                  </a:schemeClr>
                </a:solidFill>
                <a:latin typeface="Abadi" panose="020B0604020104020204" pitchFamily="34" charset="0"/>
              </a:rPr>
              <a:t>SpaceX advertises Falcon 9 rocket launches on its website at a cost of 62 million dollars; other providers cost upward of 165 million dollars each, and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r>
              <a:rPr lang="en-US" sz="2600" dirty="0">
                <a:solidFill>
                  <a:schemeClr val="accent3">
                    <a:lumMod val="25000"/>
                  </a:schemeClr>
                </a:solidFill>
                <a:latin typeface="Abadi" panose="020B0604020104020204" pitchFamily="34" charset="0"/>
              </a:rPr>
              <a:t>Problems you want to find answers</a:t>
            </a:r>
          </a:p>
          <a:p>
            <a:pPr lvl="1">
              <a:spcBef>
                <a:spcPts val="1400"/>
              </a:spcBef>
            </a:pPr>
            <a:r>
              <a:rPr lang="en-SG" sz="1800" dirty="0">
                <a:solidFill>
                  <a:schemeClr val="accent3">
                    <a:lumMod val="25000"/>
                  </a:schemeClr>
                </a:solidFill>
                <a:latin typeface="Abadi" panose="020B0604020104020204" pitchFamily="34" charset="0"/>
              </a:rPr>
              <a:t>How payload mass, launch site, number of flights, and orbits affect the first-stage landing success</a:t>
            </a:r>
          </a:p>
          <a:p>
            <a:pPr lvl="1">
              <a:spcBef>
                <a:spcPts val="1400"/>
              </a:spcBef>
            </a:pPr>
            <a:r>
              <a:rPr lang="en-SG" sz="1800" dirty="0">
                <a:solidFill>
                  <a:schemeClr val="accent3">
                    <a:lumMod val="25000"/>
                  </a:schemeClr>
                </a:solidFill>
                <a:latin typeface="Abadi" panose="020B0604020104020204" pitchFamily="34" charset="0"/>
              </a:rPr>
              <a:t>Rate of successful landings in different circumstances.</a:t>
            </a:r>
          </a:p>
          <a:p>
            <a:pPr lvl="1">
              <a:spcBef>
                <a:spcPts val="1400"/>
              </a:spcBef>
            </a:pPr>
            <a:r>
              <a:rPr lang="en-SG" sz="1800" dirty="0">
                <a:solidFill>
                  <a:schemeClr val="accent3">
                    <a:lumMod val="25000"/>
                  </a:schemeClr>
                </a:solidFill>
                <a:latin typeface="Abadi" panose="020B0604020104020204" pitchFamily="34" charset="0"/>
              </a:rPr>
              <a:t>Which is the best predictive model for successful landing</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6691" y="3927763"/>
            <a:ext cx="10398919" cy="224919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chart shows the site with the highest success rate, it is a fairer comparison as compared to the pie chart with all sites.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Success Rate</a:t>
            </a:r>
          </a:p>
        </p:txBody>
      </p:sp>
      <p:pic>
        <p:nvPicPr>
          <p:cNvPr id="4" name="Picture 3">
            <a:extLst>
              <a:ext uri="{FF2B5EF4-FFF2-40B4-BE49-F238E27FC236}">
                <a16:creationId xmlns:a16="http://schemas.microsoft.com/office/drawing/2014/main" id="{888E8735-266D-92B8-1F9E-58857FAA4086}"/>
              </a:ext>
            </a:extLst>
          </p:cNvPr>
          <p:cNvPicPr>
            <a:picLocks noChangeAspect="1"/>
          </p:cNvPicPr>
          <p:nvPr/>
        </p:nvPicPr>
        <p:blipFill>
          <a:blip r:embed="rId3"/>
          <a:stretch>
            <a:fillRect/>
          </a:stretch>
        </p:blipFill>
        <p:spPr>
          <a:xfrm>
            <a:off x="770010" y="1440871"/>
            <a:ext cx="7807369" cy="214745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8764" y="3428999"/>
            <a:ext cx="10685909" cy="22582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Payload range below 6K has a higher rate of success, Booster version FT has a higher rate of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&amp; Launch outcome scatter plot</a:t>
            </a:r>
          </a:p>
        </p:txBody>
      </p:sp>
      <p:pic>
        <p:nvPicPr>
          <p:cNvPr id="4" name="Picture 3">
            <a:extLst>
              <a:ext uri="{FF2B5EF4-FFF2-40B4-BE49-F238E27FC236}">
                <a16:creationId xmlns:a16="http://schemas.microsoft.com/office/drawing/2014/main" id="{7513A9FD-06E1-6432-483D-B6C194B22FAB}"/>
              </a:ext>
            </a:extLst>
          </p:cNvPr>
          <p:cNvPicPr>
            <a:picLocks noChangeAspect="1"/>
          </p:cNvPicPr>
          <p:nvPr/>
        </p:nvPicPr>
        <p:blipFill>
          <a:blip r:embed="rId3"/>
          <a:stretch>
            <a:fillRect/>
          </a:stretch>
        </p:blipFill>
        <p:spPr>
          <a:xfrm>
            <a:off x="459383" y="1507990"/>
            <a:ext cx="11664427" cy="18378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 has the same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4AD34BC-00ED-4345-9951-40E01C9136FC}"/>
              </a:ext>
            </a:extLst>
          </p:cNvPr>
          <p:cNvPicPr>
            <a:picLocks noChangeAspect="1"/>
          </p:cNvPicPr>
          <p:nvPr/>
        </p:nvPicPr>
        <p:blipFill>
          <a:blip r:embed="rId3"/>
          <a:stretch>
            <a:fillRect/>
          </a:stretch>
        </p:blipFill>
        <p:spPr>
          <a:xfrm>
            <a:off x="6560608" y="1868569"/>
            <a:ext cx="4947322" cy="347608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399"/>
            <a:ext cx="5173589" cy="38792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are showing the same confusion matrix, this could be due to sample size too small.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9842524-2C38-5081-2C36-A37DC04673C0}"/>
              </a:ext>
            </a:extLst>
          </p:cNvPr>
          <p:cNvPicPr>
            <a:picLocks noChangeAspect="1"/>
          </p:cNvPicPr>
          <p:nvPr/>
        </p:nvPicPr>
        <p:blipFill>
          <a:blip r:embed="rId3"/>
          <a:stretch>
            <a:fillRect/>
          </a:stretch>
        </p:blipFill>
        <p:spPr>
          <a:xfrm>
            <a:off x="6171242" y="1582140"/>
            <a:ext cx="5087060" cy="428684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99249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the likelihood of a successful landing increases</a:t>
            </a:r>
          </a:p>
          <a:p>
            <a:pPr>
              <a:lnSpc>
                <a:spcPct val="100000"/>
              </a:lnSpc>
              <a:spcBef>
                <a:spcPts val="1400"/>
              </a:spcBef>
            </a:pPr>
            <a:r>
              <a:rPr lang="en-SG" sz="2200" dirty="0">
                <a:solidFill>
                  <a:schemeClr val="accent3">
                    <a:lumMod val="25000"/>
                  </a:schemeClr>
                </a:solidFill>
                <a:latin typeface="Abadi" panose="020B0604020104020204" pitchFamily="34" charset="0"/>
              </a:rPr>
              <a:t>ES-L1,GEO,GTO,HEO &amp; SSO</a:t>
            </a:r>
            <a:r>
              <a:rPr lang="en-US" sz="2200" dirty="0">
                <a:solidFill>
                  <a:schemeClr val="accent3">
                    <a:lumMod val="25000"/>
                  </a:schemeClr>
                </a:solidFill>
                <a:latin typeface="Abadi" panose="020B0604020104020204" pitchFamily="34" charset="0"/>
              </a:rPr>
              <a:t> Orbits has the highest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The likelihood of SpaceX being able to reuse their rocket is high. Resulting in significant cost savings, it is viable for Space X to keep the launch price low, which beats other companies in terms of price.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via Space X API as well as Wikipedia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transformed to the formats that allow data analytics, additional steps were taken to deal with missing values and create an outcome column for binary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collected were normalized, split into test and train data, evaluated using different techniques.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rgbClr val="1C7DDB"/>
                </a:solidFill>
                <a:latin typeface="Abadi" panose="020B0604020104020204" pitchFamily="34" charset="0"/>
                <a:hlinkClick r:id="rId3"/>
              </a:rPr>
              <a:t>https://github.com/Chuanhua512/IBMDataScience/blob/main/Module%201/jupyter-labs-spacex-data-collection-api.ipynb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B66128D6-DD1D-DB94-D57C-688F1294DEE5}"/>
              </a:ext>
            </a:extLst>
          </p:cNvPr>
          <p:cNvGraphicFramePr/>
          <p:nvPr>
            <p:extLst>
              <p:ext uri="{D42A27DB-BD31-4B8C-83A1-F6EECF244321}">
                <p14:modId xmlns:p14="http://schemas.microsoft.com/office/powerpoint/2010/main" val="4098416185"/>
              </p:ext>
            </p:extLst>
          </p:nvPr>
        </p:nvGraphicFramePr>
        <p:xfrm>
          <a:off x="7786254" y="1239982"/>
          <a:ext cx="2373745" cy="489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https://github.com/Chuanhua512/IBMDataScience/blob/main/Module%201/jupyter-labs-webscraping.ipynb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45D81700-9EAC-C0F2-1FBE-C8E8346D61D0}"/>
              </a:ext>
            </a:extLst>
          </p:cNvPr>
          <p:cNvGraphicFramePr/>
          <p:nvPr>
            <p:extLst>
              <p:ext uri="{D42A27DB-BD31-4B8C-83A1-F6EECF244321}">
                <p14:modId xmlns:p14="http://schemas.microsoft.com/office/powerpoint/2010/main" val="1008063253"/>
              </p:ext>
            </p:extLst>
          </p:nvPr>
        </p:nvGraphicFramePr>
        <p:xfrm>
          <a:off x="7786254" y="1239982"/>
          <a:ext cx="2373745" cy="489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257</TotalTime>
  <Words>2095</Words>
  <Application>Microsoft Office PowerPoint</Application>
  <PresentationFormat>Widescreen</PresentationFormat>
  <Paragraphs>240</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Chuan Hua</cp:lastModifiedBy>
  <cp:revision>207</cp:revision>
  <dcterms:created xsi:type="dcterms:W3CDTF">2021-04-29T18:58:34Z</dcterms:created>
  <dcterms:modified xsi:type="dcterms:W3CDTF">2024-06-20T15:41:00Z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